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6"/>
  </p:notes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A3DC-05B8-43EF-9C71-E2CFE30F4332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F6CE4-2032-4974-BCFB-1B73E08D3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25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若用户选择多人合奏，跳转至乐器的选择页面。乐器选择完毕后，要进入房间选择页面，用户可以选择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快速加入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随机进入某一个房间，也可以自己创建一个房间，其他成员通过输入相同的房间号进入同一个房间。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F6CE4-2032-4974-BCFB-1B73E08D3CD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2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若用户选择多人合奏，跳转至乐器的选择页面。乐器选择完毕后，要进入房间选择页面，用户可以选择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快速加入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随机进入某一个房间，也可以自己创建一个房间，其他成员通过输入相同的房间号进入同一个房间。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F6CE4-2032-4974-BCFB-1B73E08D3C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9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若用户选择多人合奏，跳转至乐器的选择页面。乐器选择完毕后，要进入房间选择页面，用户可以选择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快速加入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随机进入某一个房间，也可以自己创建一个房间，其他成员通过输入相同的房间号进入同一个房间。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F6CE4-2032-4974-BCFB-1B73E08D3C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85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F6CE4-2032-4974-BCFB-1B73E08D3CD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13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2F6CE4-2032-4974-BCFB-1B73E08D3CD7}" type="slidenum">
              <a:rPr lang="zh-CN" altLang="en-US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7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2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82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91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5ADC7-1CFA-4513-9E8C-EA2133EEAA15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7FFD1-D706-4A07-A445-95E08BF7E11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6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8AB60-A3E6-4A9F-A73A-18FFD919CA60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50722-CD9A-4E0B-B020-99FFAB7B8BD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7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927AD-7031-401F-99DE-F97BB69D1E0B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C6E7F-50A9-4A74-9E4E-FA22B2F2732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2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08132-33D6-4B0C-A624-123B9DA8A304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05081-6B3D-4C79-A414-BFA270A7576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4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B5DE8-578C-453A-915D-B784D4CDAA3C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82072-DE35-43F2-979D-4CC9D01BF49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09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F9365-5339-4C56-B533-E33FA6DB2526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E6D91-8DC8-40CC-BF05-7483B5E77AC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69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808F2-EAA7-41BE-A94E-756E03204040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BA746-1A18-4F3D-896C-9916BD92E07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0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3EDC4-E103-4DA6-9647-1B24F6DCF8EE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E3681-49E1-4A49-8218-A6BA059DAFB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0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00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89599-C2FD-4F8B-B139-06A3B03B4B0A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AB0A4-2625-4442-8C50-74ACCD3EE0F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46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F42A3-C76D-4083-99A5-542DDDB92973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5CA5B-74FA-4816-ABFC-8F307F42FA2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14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C2E45-0CCA-4180-A940-ECFDF0A29A51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342BD-76CB-4125-B035-7B27FA6EB9F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57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08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6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74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99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5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45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248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3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118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067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0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9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1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9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7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2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5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466D70-53B6-403A-9415-C7C827CB091E}" type="datetime1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2016/8/12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700788-B495-4D4E-BE23-3D815AAD0165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F978-71DF-4107-9A9D-BDAB433D4EC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616AD-B952-4DE6-8414-2736D1482FB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0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7"/>
          <p:cNvSpPr>
            <a:spLocks noChangeArrowheads="1"/>
          </p:cNvSpPr>
          <p:nvPr/>
        </p:nvSpPr>
        <p:spPr bwMode="auto">
          <a:xfrm rot="10800000">
            <a:off x="3116653" y="3864830"/>
            <a:ext cx="465260" cy="502653"/>
          </a:xfrm>
          <a:prstGeom prst="triangle">
            <a:avLst>
              <a:gd name="adj" fmla="val 0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kern="0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等腰三角形 6"/>
          <p:cNvSpPr>
            <a:spLocks noChangeArrowheads="1"/>
          </p:cNvSpPr>
          <p:nvPr/>
        </p:nvSpPr>
        <p:spPr bwMode="auto">
          <a:xfrm>
            <a:off x="8699768" y="1979883"/>
            <a:ext cx="465260" cy="502653"/>
          </a:xfrm>
          <a:prstGeom prst="triangle">
            <a:avLst>
              <a:gd name="adj" fmla="val 0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 kern="0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矩形 5"/>
          <p:cNvSpPr>
            <a:spLocks noChangeArrowheads="1"/>
          </p:cNvSpPr>
          <p:nvPr/>
        </p:nvSpPr>
        <p:spPr bwMode="auto">
          <a:xfrm>
            <a:off x="3116653" y="2482536"/>
            <a:ext cx="6048375" cy="1382294"/>
          </a:xfrm>
          <a:prstGeom prst="rect">
            <a:avLst/>
          </a:prstGeom>
          <a:solidFill>
            <a:srgbClr val="FF46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3354263" y="2610551"/>
            <a:ext cx="5578135" cy="118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76176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b="1" dirty="0" smtClean="0">
                <a:solidFill>
                  <a:prstClr val="white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掌间</a:t>
            </a:r>
            <a:r>
              <a:rPr lang="zh-CN" altLang="en-US" sz="7200" b="1" dirty="0" smtClean="0">
                <a:solidFill>
                  <a:srgbClr val="99FF6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乐</a:t>
            </a:r>
            <a:r>
              <a:rPr lang="zh-CN" altLang="en-US" sz="7200" b="1" dirty="0" smtClean="0">
                <a:solidFill>
                  <a:prstClr val="white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动</a:t>
            </a:r>
            <a:endParaRPr lang="zh-CN" altLang="en-US" sz="7200" b="1" dirty="0">
              <a:solidFill>
                <a:srgbClr val="99FF6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417423" y="4000771"/>
            <a:ext cx="5514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dirty="0" err="1" smtClean="0">
                <a:solidFill>
                  <a:srgbClr val="FF4646"/>
                </a:solidFill>
                <a:ea typeface="微软雅黑" panose="020B0503020204020204" pitchFamily="34" charset="-122"/>
              </a:rPr>
              <a:t>INGWeber</a:t>
            </a:r>
            <a:endParaRPr lang="zh-CN" altLang="en-US" b="1" dirty="0">
              <a:solidFill>
                <a:srgbClr val="FF4646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74" y="-399245"/>
            <a:ext cx="2082085" cy="20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6200000">
            <a:off x="11039341" y="5705341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644870" y="56991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7730" y="689705"/>
            <a:ext cx="6571338" cy="645595"/>
            <a:chOff x="1912772" y="2131742"/>
            <a:chExt cx="6571338" cy="645595"/>
          </a:xfrm>
        </p:grpSpPr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5827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若选择多人模式，选择完乐器后进入房间选择页面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912772" y="2131742"/>
              <a:ext cx="658834" cy="645595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32" y="1583143"/>
            <a:ext cx="9380262" cy="43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56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7730" y="689705"/>
            <a:ext cx="3750053" cy="645595"/>
            <a:chOff x="1912772" y="2131742"/>
            <a:chExt cx="3750053" cy="645595"/>
          </a:xfrm>
        </p:grpSpPr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3005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进入游戏界面。出现教学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912772" y="2131742"/>
              <a:ext cx="658834" cy="645595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8" y="1646702"/>
            <a:ext cx="9382644" cy="4406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12" y="1646702"/>
            <a:ext cx="9418021" cy="44262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662" y="1648171"/>
            <a:ext cx="9377078" cy="44278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78" y="1642966"/>
            <a:ext cx="9472612" cy="443787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1496541" y="5248141"/>
            <a:ext cx="695459" cy="1609859"/>
            <a:chOff x="11496541" y="5248141"/>
            <a:chExt cx="695459" cy="1609859"/>
          </a:xfrm>
        </p:grpSpPr>
        <p:sp>
          <p:nvSpPr>
            <p:cNvPr id="19" name="等腰三角形 18"/>
            <p:cNvSpPr/>
            <p:nvPr/>
          </p:nvSpPr>
          <p:spPr bwMode="auto">
            <a:xfrm rot="16200000">
              <a:off x="11039341" y="5705341"/>
              <a:ext cx="1609859" cy="695459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文本框 18"/>
            <p:cNvSpPr>
              <a:spLocks noChangeArrowheads="1"/>
            </p:cNvSpPr>
            <p:nvPr/>
          </p:nvSpPr>
          <p:spPr bwMode="auto">
            <a:xfrm>
              <a:off x="11644870" y="5699127"/>
              <a:ext cx="5156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2</a:t>
              </a:r>
              <a:endParaRPr lang="zh-CN" altLang="en-US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558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6200000">
            <a:off x="11039341" y="5705341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644870" y="56991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7730" y="689705"/>
            <a:ext cx="4864141" cy="645595"/>
            <a:chOff x="1912772" y="2131742"/>
            <a:chExt cx="4864141" cy="645595"/>
          </a:xfrm>
        </p:grpSpPr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4120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单人模式下选择好</a:t>
              </a:r>
              <a:r>
                <a:rPr lang="en-US" altLang="zh-CN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BGM</a:t>
              </a:r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就可以开始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912772" y="2131742"/>
              <a:ext cx="658834" cy="645595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8" y="1841502"/>
            <a:ext cx="6858000" cy="3857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76" y="1841501"/>
            <a:ext cx="6858000" cy="3857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54" y="1841501"/>
            <a:ext cx="6858000" cy="3857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02" y="1841501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44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5228831"/>
            <a:ext cx="695459" cy="1609859"/>
            <a:chOff x="0" y="5228831"/>
            <a:chExt cx="695459" cy="1609859"/>
          </a:xfrm>
        </p:grpSpPr>
        <p:sp>
          <p:nvSpPr>
            <p:cNvPr id="4" name="等腰三角形 3"/>
            <p:cNvSpPr/>
            <p:nvPr/>
          </p:nvSpPr>
          <p:spPr bwMode="auto">
            <a:xfrm rot="5400000">
              <a:off x="-457200" y="5686031"/>
              <a:ext cx="1609859" cy="695459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文本框 18"/>
            <p:cNvSpPr>
              <a:spLocks noChangeArrowheads="1"/>
            </p:cNvSpPr>
            <p:nvPr/>
          </p:nvSpPr>
          <p:spPr bwMode="auto">
            <a:xfrm>
              <a:off x="89929" y="5679817"/>
              <a:ext cx="5156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3</a:t>
              </a:r>
              <a:endParaRPr lang="zh-CN" altLang="en-US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24145" y="2843124"/>
            <a:ext cx="4105275" cy="1069256"/>
            <a:chOff x="2324145" y="2843124"/>
            <a:chExt cx="4105275" cy="1069256"/>
          </a:xfrm>
        </p:grpSpPr>
        <p:sp>
          <p:nvSpPr>
            <p:cNvPr id="9218" name="文本框 3"/>
            <p:cNvSpPr>
              <a:spLocks noChangeArrowheads="1"/>
            </p:cNvSpPr>
            <p:nvPr/>
          </p:nvSpPr>
          <p:spPr bwMode="auto">
            <a:xfrm>
              <a:off x="2324145" y="2843124"/>
              <a:ext cx="410527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800" b="1" dirty="0" smtClean="0">
                  <a:solidFill>
                    <a:srgbClr val="FF4646"/>
                  </a:solidFill>
                  <a:latin typeface="造字工房悦黑体验版纤细体" pitchFamily="50" charset="-122"/>
                  <a:ea typeface="微软雅黑" panose="020B0503020204020204" pitchFamily="34" charset="-122"/>
                  <a:sym typeface="造字工房悦黑体验版纤细体" pitchFamily="50" charset="-122"/>
                </a:rPr>
                <a:t>模式</a:t>
              </a:r>
              <a:endPara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 bwMode="auto">
            <a:xfrm rot="10800000">
              <a:off x="4151401" y="3641924"/>
              <a:ext cx="450761" cy="270456"/>
            </a:xfrm>
            <a:prstGeom prst="triangle">
              <a:avLst/>
            </a:prstGeom>
            <a:solidFill>
              <a:srgbClr val="99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0" y="0"/>
            <a:ext cx="12415234" cy="341290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56675" y="325613"/>
            <a:ext cx="4568784" cy="3586768"/>
            <a:chOff x="8256675" y="325613"/>
            <a:chExt cx="4568784" cy="3586768"/>
          </a:xfrm>
        </p:grpSpPr>
        <p:sp>
          <p:nvSpPr>
            <p:cNvPr id="2" name="五边形 1"/>
            <p:cNvSpPr/>
            <p:nvPr/>
          </p:nvSpPr>
          <p:spPr bwMode="auto">
            <a:xfrm rot="5400000">
              <a:off x="8747683" y="-165395"/>
              <a:ext cx="3586768" cy="4568784"/>
            </a:xfrm>
            <a:prstGeom prst="homePlat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文本框 18"/>
            <p:cNvSpPr>
              <a:spLocks noChangeArrowheads="1"/>
            </p:cNvSpPr>
            <p:nvPr/>
          </p:nvSpPr>
          <p:spPr bwMode="auto">
            <a:xfrm>
              <a:off x="10083933" y="2118997"/>
              <a:ext cx="2160587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3</a:t>
              </a:r>
              <a:endParaRPr lang="zh-CN" altLang="en-US" sz="8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839670"/>
      </p:ext>
    </p:extLst>
  </p:cSld>
  <p:clrMapOvr>
    <a:masterClrMapping/>
  </p:clrMapOvr>
  <p:transition spd="slow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0800000">
            <a:off x="10582141" y="0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129270" y="-83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1593" y="703786"/>
            <a:ext cx="3459004" cy="539511"/>
            <a:chOff x="3027191" y="2876697"/>
            <a:chExt cx="2193849" cy="342181"/>
          </a:xfrm>
        </p:grpSpPr>
        <p:sp>
          <p:nvSpPr>
            <p:cNvPr id="26" name="椭圆 25"/>
            <p:cNvSpPr/>
            <p:nvPr/>
          </p:nvSpPr>
          <p:spPr>
            <a:xfrm rot="21382145">
              <a:off x="3027191" y="2890659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75538" y="2876697"/>
              <a:ext cx="1845502" cy="331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8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实用性与扩展性</a:t>
              </a:r>
              <a:endParaRPr lang="zh-CN" altLang="en-US" sz="28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53" y="4633606"/>
            <a:ext cx="2124581" cy="212458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85673" y="2086856"/>
            <a:ext cx="5219342" cy="2867281"/>
            <a:chOff x="785673" y="2086856"/>
            <a:chExt cx="5219342" cy="2867281"/>
          </a:xfrm>
        </p:grpSpPr>
        <p:grpSp>
          <p:nvGrpSpPr>
            <p:cNvPr id="11" name="组合 10"/>
            <p:cNvGrpSpPr/>
            <p:nvPr/>
          </p:nvGrpSpPr>
          <p:grpSpPr>
            <a:xfrm>
              <a:off x="785673" y="2086856"/>
              <a:ext cx="5219342" cy="2867281"/>
              <a:chOff x="785673" y="2086856"/>
              <a:chExt cx="5219342" cy="2867281"/>
            </a:xfrm>
          </p:grpSpPr>
          <p:sp>
            <p:nvSpPr>
              <p:cNvPr id="9" name="圆角矩形 8"/>
              <p:cNvSpPr/>
              <p:nvPr/>
            </p:nvSpPr>
            <p:spPr bwMode="auto">
              <a:xfrm>
                <a:off x="785673" y="2086856"/>
                <a:ext cx="5219342" cy="2867281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rgbClr val="7F7F7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28" name="流程图: 联系 27"/>
              <p:cNvSpPr/>
              <p:nvPr/>
            </p:nvSpPr>
            <p:spPr>
              <a:xfrm>
                <a:off x="5331683" y="2086856"/>
                <a:ext cx="673331" cy="659800"/>
              </a:xfrm>
              <a:prstGeom prst="flowChartConnector">
                <a:avLst/>
              </a:prstGeom>
              <a:solidFill>
                <a:srgbClr val="05AFC8"/>
              </a:solidFill>
              <a:ln w="571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1400137" y="2551000"/>
              <a:ext cx="372129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Web</a:t>
              </a:r>
              <a:r>
                <a:rPr lang="zh-CN" altLang="en-US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应用，轻松简单。</a:t>
              </a:r>
              <a:r>
                <a:rPr lang="zh-CN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不限于参与者的音乐基础，更不限于时间和地点，</a:t>
              </a:r>
              <a:r>
                <a:rPr lang="zh-CN" altLang="en-US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用双手演奏乐器</a:t>
              </a:r>
              <a:r>
                <a:rPr lang="zh-CN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。提供</a:t>
              </a:r>
              <a:r>
                <a:rPr lang="en-US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启蒙教育</a:t>
              </a:r>
              <a:r>
                <a:rPr lang="en-US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平台，提供激发创意释放才情的音乐演奏平台。</a:t>
              </a:r>
              <a:endParaRPr lang="zh-CN" altLang="zh-CN" sz="20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25528" y="2086856"/>
            <a:ext cx="5219342" cy="2867281"/>
            <a:chOff x="6425528" y="2086856"/>
            <a:chExt cx="5219342" cy="2867281"/>
          </a:xfrm>
        </p:grpSpPr>
        <p:grpSp>
          <p:nvGrpSpPr>
            <p:cNvPr id="12" name="组合 11"/>
            <p:cNvGrpSpPr/>
            <p:nvPr/>
          </p:nvGrpSpPr>
          <p:grpSpPr>
            <a:xfrm>
              <a:off x="6425528" y="2086856"/>
              <a:ext cx="5219342" cy="2867281"/>
              <a:chOff x="6425528" y="2086856"/>
              <a:chExt cx="5219342" cy="2867281"/>
            </a:xfrm>
          </p:grpSpPr>
          <p:sp>
            <p:nvSpPr>
              <p:cNvPr id="23" name="圆角矩形 22"/>
              <p:cNvSpPr/>
              <p:nvPr/>
            </p:nvSpPr>
            <p:spPr bwMode="auto">
              <a:xfrm>
                <a:off x="6425528" y="2086856"/>
                <a:ext cx="5219342" cy="2867281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  <a:effectLst/>
              <a:extLst/>
            </p:spPr>
            <p:txBody>
              <a:bodyPr rtlCol="0" anchor="ctr"/>
              <a:lstStyle/>
              <a:p>
                <a:pPr algn="ctr"/>
                <a:endParaRPr lang="zh-CN" altLang="en-US" sz="2800" b="1" dirty="0">
                  <a:solidFill>
                    <a:srgbClr val="7F7F7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32" name="流程图: 联系 31"/>
              <p:cNvSpPr/>
              <p:nvPr/>
            </p:nvSpPr>
            <p:spPr>
              <a:xfrm>
                <a:off x="6425528" y="4294337"/>
                <a:ext cx="673331" cy="659800"/>
              </a:xfrm>
              <a:prstGeom prst="flowChartConnector">
                <a:avLst/>
              </a:prstGeom>
              <a:solidFill>
                <a:srgbClr val="05AFC8"/>
              </a:solidFill>
              <a:ln w="571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7311893" y="2551000"/>
              <a:ext cx="372129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zh-CN" altLang="en-US" sz="2000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未来可发展为更加专业化的音乐学习平台；可以作为婴幼儿启蒙教育的一部分；后期会加入更多的编曲混音等效果，使编曲更加专业。</a:t>
              </a:r>
              <a:endParaRPr lang="zh-CN" altLang="zh-CN" sz="20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018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0800000">
            <a:off x="10582141" y="0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129270" y="-83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1592" y="703786"/>
            <a:ext cx="2170190" cy="539511"/>
            <a:chOff x="3027191" y="2876697"/>
            <a:chExt cx="1376428" cy="342181"/>
          </a:xfrm>
        </p:grpSpPr>
        <p:sp>
          <p:nvSpPr>
            <p:cNvPr id="26" name="椭圆 25"/>
            <p:cNvSpPr/>
            <p:nvPr/>
          </p:nvSpPr>
          <p:spPr>
            <a:xfrm rot="21382145">
              <a:off x="3027191" y="2890659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75538" y="2876697"/>
              <a:ext cx="1028081" cy="331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商业前途</a:t>
              </a:r>
              <a:endParaRPr lang="zh-CN" altLang="en-US" sz="28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16421" y="2131742"/>
            <a:ext cx="6827818" cy="2815145"/>
            <a:chOff x="1912772" y="2131742"/>
            <a:chExt cx="6827818" cy="2815145"/>
          </a:xfrm>
        </p:grpSpPr>
        <p:sp>
          <p:nvSpPr>
            <p:cNvPr id="29" name="文本框 28"/>
            <p:cNvSpPr txBox="1"/>
            <p:nvPr/>
          </p:nvSpPr>
          <p:spPr>
            <a:xfrm>
              <a:off x="2656873" y="3389111"/>
              <a:ext cx="6083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演奏</a:t>
              </a:r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方式新颖，非常适用于各种展示教学，吸引眼球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50577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应用涉及大量乐器，可以与乐器商合作音源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656873" y="4454003"/>
              <a:ext cx="4031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音乐，让用户与用户产生联系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912772" y="2131742"/>
              <a:ext cx="658834" cy="2815145"/>
              <a:chOff x="1912772" y="2131742"/>
              <a:chExt cx="658834" cy="2815145"/>
            </a:xfrm>
          </p:grpSpPr>
          <p:cxnSp>
            <p:nvCxnSpPr>
              <p:cNvPr id="3" name="直接连接符 2"/>
              <p:cNvCxnSpPr/>
              <p:nvPr/>
            </p:nvCxnSpPr>
            <p:spPr bwMode="auto">
              <a:xfrm flipH="1">
                <a:off x="2244760" y="2570922"/>
                <a:ext cx="3011" cy="2053167"/>
              </a:xfrm>
              <a:prstGeom prst="line">
                <a:avLst/>
              </a:prstGeom>
              <a:ln w="38100">
                <a:solidFill>
                  <a:srgbClr val="05AFC8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流程图: 联系 27"/>
              <p:cNvSpPr/>
              <p:nvPr/>
            </p:nvSpPr>
            <p:spPr>
              <a:xfrm>
                <a:off x="1912772" y="2131742"/>
                <a:ext cx="658834" cy="645595"/>
              </a:xfrm>
              <a:prstGeom prst="flowChartConnector">
                <a:avLst/>
              </a:prstGeom>
              <a:solidFill>
                <a:srgbClr val="05AFC8"/>
              </a:solidFill>
              <a:ln w="571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流程图: 联系 32"/>
              <p:cNvSpPr/>
              <p:nvPr/>
            </p:nvSpPr>
            <p:spPr>
              <a:xfrm>
                <a:off x="1912772" y="3201008"/>
                <a:ext cx="658834" cy="645595"/>
              </a:xfrm>
              <a:prstGeom prst="flowChartConnector">
                <a:avLst/>
              </a:prstGeom>
              <a:solidFill>
                <a:srgbClr val="05AFC8"/>
              </a:solidFill>
              <a:ln w="571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流程图: 联系 33"/>
              <p:cNvSpPr/>
              <p:nvPr/>
            </p:nvSpPr>
            <p:spPr>
              <a:xfrm>
                <a:off x="1912772" y="4301292"/>
                <a:ext cx="658834" cy="645595"/>
              </a:xfrm>
              <a:prstGeom prst="flowChartConnector">
                <a:avLst/>
              </a:prstGeom>
              <a:solidFill>
                <a:srgbClr val="05AFC8"/>
              </a:solidFill>
              <a:ln w="5715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41" y="4946887"/>
            <a:ext cx="1363329" cy="13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30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881" y="-912868"/>
            <a:ext cx="4069725" cy="5974266"/>
            <a:chOff x="-12881" y="-912868"/>
            <a:chExt cx="4069725" cy="5974266"/>
          </a:xfrm>
        </p:grpSpPr>
        <p:sp>
          <p:nvSpPr>
            <p:cNvPr id="3" name="等腰三角形 2"/>
            <p:cNvSpPr/>
            <p:nvPr/>
          </p:nvSpPr>
          <p:spPr bwMode="auto">
            <a:xfrm rot="5400000">
              <a:off x="-965151" y="39402"/>
              <a:ext cx="5974266" cy="4069725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文本框 18"/>
            <p:cNvSpPr>
              <a:spLocks noChangeArrowheads="1"/>
            </p:cNvSpPr>
            <p:nvPr/>
          </p:nvSpPr>
          <p:spPr bwMode="auto">
            <a:xfrm>
              <a:off x="2602942" y="1412544"/>
              <a:ext cx="900111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4</a:t>
              </a:r>
              <a:endParaRPr lang="zh-CN" altLang="en-US" sz="8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573573" y="0"/>
            <a:ext cx="1609859" cy="707886"/>
            <a:chOff x="-25758" y="0"/>
            <a:chExt cx="1609859" cy="707886"/>
          </a:xfrm>
        </p:grpSpPr>
        <p:sp>
          <p:nvSpPr>
            <p:cNvPr id="4" name="等腰三角形 3"/>
            <p:cNvSpPr/>
            <p:nvPr/>
          </p:nvSpPr>
          <p:spPr bwMode="auto">
            <a:xfrm rot="10800000">
              <a:off x="-25758" y="0"/>
              <a:ext cx="1609859" cy="695459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文本框 18"/>
            <p:cNvSpPr>
              <a:spLocks noChangeArrowheads="1"/>
            </p:cNvSpPr>
            <p:nvPr/>
          </p:nvSpPr>
          <p:spPr bwMode="auto">
            <a:xfrm>
              <a:off x="521371" y="0"/>
              <a:ext cx="5156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4</a:t>
              </a:r>
              <a:endParaRPr lang="zh-CN" altLang="en-US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11280" y="2997673"/>
            <a:ext cx="3694694" cy="830997"/>
            <a:chOff x="4011280" y="2997673"/>
            <a:chExt cx="3694694" cy="830997"/>
          </a:xfrm>
        </p:grpSpPr>
        <p:sp>
          <p:nvSpPr>
            <p:cNvPr id="9218" name="文本框 3"/>
            <p:cNvSpPr>
              <a:spLocks noChangeArrowheads="1"/>
            </p:cNvSpPr>
            <p:nvPr/>
          </p:nvSpPr>
          <p:spPr bwMode="auto">
            <a:xfrm>
              <a:off x="4011280" y="2997673"/>
              <a:ext cx="342423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800" b="1" dirty="0" smtClean="0">
                  <a:solidFill>
                    <a:srgbClr val="FF4646"/>
                  </a:solidFill>
                  <a:latin typeface="造字工房悦黑体验版纤细体" pitchFamily="50" charset="-122"/>
                  <a:ea typeface="微软雅黑" panose="020B0503020204020204" pitchFamily="34" charset="-122"/>
                  <a:sym typeface="造字工房悦黑体验版纤细体" pitchFamily="50" charset="-122"/>
                </a:rPr>
                <a:t>技术分析</a:t>
              </a:r>
              <a:endPara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 bwMode="auto">
            <a:xfrm rot="5400000">
              <a:off x="7345365" y="3277943"/>
              <a:ext cx="450761" cy="270456"/>
            </a:xfrm>
            <a:prstGeom prst="triangle">
              <a:avLst/>
            </a:prstGeom>
            <a:solidFill>
              <a:srgbClr val="99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-64396" y="6687355"/>
            <a:ext cx="12415234" cy="341290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 rot="5400000">
            <a:off x="-3422822" y="3277417"/>
            <a:ext cx="7161168" cy="341290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225470"/>
      </p:ext>
    </p:extLst>
  </p:cSld>
  <p:clrMapOvr>
    <a:masterClrMapping/>
  </p:clrMapOvr>
  <p:transition spd="slow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>
            <a:spLocks noChangeArrowheads="1"/>
          </p:cNvSpPr>
          <p:nvPr/>
        </p:nvSpPr>
        <p:spPr bwMode="auto">
          <a:xfrm>
            <a:off x="323134" y="202687"/>
            <a:ext cx="34934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程序复杂度</a:t>
            </a:r>
            <a:endParaRPr lang="zh-CN" altLang="en-US" sz="4400" b="1" dirty="0">
              <a:solidFill>
                <a:srgbClr val="FF464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2" name="等腰三角形 21"/>
          <p:cNvSpPr/>
          <p:nvPr/>
        </p:nvSpPr>
        <p:spPr bwMode="auto">
          <a:xfrm rot="16200000">
            <a:off x="10969671" y="5629174"/>
            <a:ext cx="1405764" cy="1038897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文本框 18"/>
          <p:cNvSpPr>
            <a:spLocks noChangeArrowheads="1"/>
          </p:cNvSpPr>
          <p:nvPr/>
        </p:nvSpPr>
        <p:spPr bwMode="auto">
          <a:xfrm>
            <a:off x="11401603" y="583198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4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9935218" y="3167763"/>
            <a:ext cx="977737" cy="178491"/>
          </a:xfrm>
          <a:custGeom>
            <a:avLst/>
            <a:gdLst>
              <a:gd name="T0" fmla="*/ 0 w 3093568"/>
              <a:gd name="T1" fmla="*/ 0 h 271442"/>
              <a:gd name="T2" fmla="*/ 782638 w 3093568"/>
              <a:gd name="T3" fmla="*/ 0 h 271442"/>
              <a:gd name="T4" fmla="*/ 782638 w 3093568"/>
              <a:gd name="T5" fmla="*/ 142875 h 271442"/>
              <a:gd name="T6" fmla="*/ 0 w 3093568"/>
              <a:gd name="T7" fmla="*/ 142875 h 271442"/>
              <a:gd name="T8" fmla="*/ 0 w 3093568"/>
              <a:gd name="T9" fmla="*/ 0 h 271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93568"/>
              <a:gd name="T16" fmla="*/ 0 h 271442"/>
              <a:gd name="T17" fmla="*/ 3093568 w 3093568"/>
              <a:gd name="T18" fmla="*/ 271442 h 271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93568" h="271442">
                <a:moveTo>
                  <a:pt x="0" y="0"/>
                </a:moveTo>
                <a:lnTo>
                  <a:pt x="3093568" y="0"/>
                </a:lnTo>
                <a:lnTo>
                  <a:pt x="3093568" y="271442"/>
                </a:lnTo>
                <a:cubicBezTo>
                  <a:pt x="1777407" y="81360"/>
                  <a:pt x="1788744" y="3494"/>
                  <a:pt x="0" y="271442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982882" y="1664468"/>
            <a:ext cx="975753" cy="176509"/>
          </a:xfrm>
          <a:custGeom>
            <a:avLst/>
            <a:gdLst>
              <a:gd name="T0" fmla="*/ 0 w 3093568"/>
              <a:gd name="T1" fmla="*/ 0 h 271442"/>
              <a:gd name="T2" fmla="*/ 781050 w 3093568"/>
              <a:gd name="T3" fmla="*/ 0 h 271442"/>
              <a:gd name="T4" fmla="*/ 781050 w 3093568"/>
              <a:gd name="T5" fmla="*/ 141288 h 271442"/>
              <a:gd name="T6" fmla="*/ 0 w 3093568"/>
              <a:gd name="T7" fmla="*/ 141288 h 271442"/>
              <a:gd name="T8" fmla="*/ 0 w 3093568"/>
              <a:gd name="T9" fmla="*/ 0 h 271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93568"/>
              <a:gd name="T16" fmla="*/ 0 h 271442"/>
              <a:gd name="T17" fmla="*/ 3093568 w 3093568"/>
              <a:gd name="T18" fmla="*/ 271442 h 271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93568" h="271442">
                <a:moveTo>
                  <a:pt x="0" y="0"/>
                </a:moveTo>
                <a:lnTo>
                  <a:pt x="3093568" y="0"/>
                </a:lnTo>
                <a:lnTo>
                  <a:pt x="3093568" y="271442"/>
                </a:lnTo>
                <a:cubicBezTo>
                  <a:pt x="1777407" y="81360"/>
                  <a:pt x="1788744" y="3494"/>
                  <a:pt x="0" y="271442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矩形 1"/>
          <p:cNvSpPr>
            <a:spLocks noChangeArrowheads="1"/>
          </p:cNvSpPr>
          <p:nvPr/>
        </p:nvSpPr>
        <p:spPr bwMode="auto">
          <a:xfrm>
            <a:off x="3115219" y="1701446"/>
            <a:ext cx="59358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即时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通讯  ***</a:t>
            </a:r>
            <a:endParaRPr lang="zh-CN" altLang="en-US" dirty="0">
              <a:solidFill>
                <a:srgbClr val="000000"/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7"/>
          <p:cNvSpPr>
            <a:spLocks noChangeArrowheads="1"/>
          </p:cNvSpPr>
          <p:nvPr/>
        </p:nvSpPr>
        <p:spPr bwMode="auto">
          <a:xfrm>
            <a:off x="3115219" y="2292878"/>
            <a:ext cx="5711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手势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算法  ***</a:t>
            </a:r>
            <a:endParaRPr lang="zh-CN" altLang="en-US" dirty="0">
              <a:solidFill>
                <a:srgbClr val="000000"/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32"/>
          <p:cNvSpPr>
            <a:spLocks noChangeArrowheads="1"/>
          </p:cNvSpPr>
          <p:nvPr/>
        </p:nvSpPr>
        <p:spPr bwMode="auto">
          <a:xfrm>
            <a:off x="3115219" y="3104532"/>
            <a:ext cx="616120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en-US" altLang="zh-CN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设计；前端界面；后台数据库。按照工作类别进行模块划分。在每一模块中再按照功能划分。</a:t>
            </a:r>
          </a:p>
          <a:p>
            <a:endParaRPr lang="zh-CN" altLang="en-US" dirty="0">
              <a:solidFill>
                <a:srgbClr val="000000"/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直接连接符 17"/>
          <p:cNvSpPr>
            <a:spLocks noChangeShapeType="1"/>
          </p:cNvSpPr>
          <p:nvPr/>
        </p:nvSpPr>
        <p:spPr bwMode="auto">
          <a:xfrm>
            <a:off x="1460843" y="1359384"/>
            <a:ext cx="1" cy="2143164"/>
          </a:xfrm>
          <a:prstGeom prst="line">
            <a:avLst/>
          </a:prstGeom>
          <a:noFill/>
          <a:ln w="19050">
            <a:solidFill>
              <a:srgbClr val="FF464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" name="直接连接符 21"/>
          <p:cNvSpPr>
            <a:spLocks noChangeShapeType="1"/>
          </p:cNvSpPr>
          <p:nvPr/>
        </p:nvSpPr>
        <p:spPr bwMode="auto">
          <a:xfrm>
            <a:off x="2122626" y="3990079"/>
            <a:ext cx="5434691" cy="262"/>
          </a:xfrm>
          <a:prstGeom prst="line">
            <a:avLst/>
          </a:prstGeom>
          <a:noFill/>
          <a:ln w="19050">
            <a:solidFill>
              <a:srgbClr val="FF464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" name="直接连接符 44"/>
          <p:cNvSpPr>
            <a:spLocks noChangeShapeType="1"/>
          </p:cNvSpPr>
          <p:nvPr/>
        </p:nvSpPr>
        <p:spPr bwMode="auto">
          <a:xfrm flipH="1">
            <a:off x="10434993" y="3260975"/>
            <a:ext cx="1" cy="2141659"/>
          </a:xfrm>
          <a:prstGeom prst="line">
            <a:avLst/>
          </a:prstGeom>
          <a:noFill/>
          <a:ln w="19050">
            <a:solidFill>
              <a:srgbClr val="FF464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直接连接符 45"/>
          <p:cNvSpPr>
            <a:spLocks noChangeShapeType="1"/>
          </p:cNvSpPr>
          <p:nvPr/>
        </p:nvSpPr>
        <p:spPr bwMode="auto">
          <a:xfrm flipH="1">
            <a:off x="4338520" y="6082860"/>
            <a:ext cx="5434691" cy="262"/>
          </a:xfrm>
          <a:prstGeom prst="line">
            <a:avLst/>
          </a:prstGeom>
          <a:noFill/>
          <a:ln w="19050">
            <a:solidFill>
              <a:srgbClr val="FF464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矩形 38"/>
          <p:cNvSpPr>
            <a:spLocks noChangeArrowheads="1"/>
          </p:cNvSpPr>
          <p:nvPr/>
        </p:nvSpPr>
        <p:spPr bwMode="auto">
          <a:xfrm>
            <a:off x="911485" y="1341892"/>
            <a:ext cx="1118546" cy="310341"/>
          </a:xfrm>
          <a:prstGeom prst="rect">
            <a:avLst/>
          </a:prstGeom>
          <a:solidFill>
            <a:srgbClr val="FF46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o UI" panose="020B0502040204020203" pitchFamily="34" charset="0"/>
              </a:rPr>
              <a:t>模块</a:t>
            </a:r>
            <a:endParaRPr lang="zh-CN" alt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o UI" panose="020B0502040204020203" pitchFamily="34" charset="0"/>
            </a:endParaRPr>
          </a:p>
        </p:txBody>
      </p:sp>
      <p:sp>
        <p:nvSpPr>
          <p:cNvPr id="41" name="矩形 46"/>
          <p:cNvSpPr>
            <a:spLocks noChangeArrowheads="1"/>
          </p:cNvSpPr>
          <p:nvPr/>
        </p:nvSpPr>
        <p:spPr bwMode="auto">
          <a:xfrm>
            <a:off x="9875721" y="2912438"/>
            <a:ext cx="1118546" cy="310341"/>
          </a:xfrm>
          <a:prstGeom prst="rect">
            <a:avLst/>
          </a:prstGeom>
          <a:solidFill>
            <a:srgbClr val="FF46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o UI" panose="020B0502040204020203" pitchFamily="34" charset="0"/>
              </a:rPr>
              <a:t>设计</a:t>
            </a:r>
          </a:p>
        </p:txBody>
      </p:sp>
      <p:sp>
        <p:nvSpPr>
          <p:cNvPr id="42" name="矩形 49"/>
          <p:cNvSpPr>
            <a:spLocks noChangeArrowheads="1"/>
          </p:cNvSpPr>
          <p:nvPr/>
        </p:nvSpPr>
        <p:spPr bwMode="auto">
          <a:xfrm>
            <a:off x="5206624" y="4427368"/>
            <a:ext cx="67105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工厂模式，迭代式开发；</a:t>
            </a:r>
            <a:endParaRPr lang="zh-CN" altLang="en-US" sz="2000" dirty="0">
              <a:solidFill>
                <a:srgbClr val="000000"/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50"/>
          <p:cNvSpPr>
            <a:spLocks noChangeArrowheads="1"/>
          </p:cNvSpPr>
          <p:nvPr/>
        </p:nvSpPr>
        <p:spPr bwMode="auto">
          <a:xfrm>
            <a:off x="5206624" y="5274947"/>
            <a:ext cx="64223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CN" sz="2000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MVC</a:t>
            </a:r>
            <a:r>
              <a:rPr lang="zh-CN" altLang="en-US" sz="2000" dirty="0" smtClean="0">
                <a:solidFill>
                  <a:srgbClr val="000000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架构</a:t>
            </a:r>
            <a:endParaRPr lang="zh-CN" altLang="en-US" sz="2000" dirty="0">
              <a:solidFill>
                <a:srgbClr val="000000"/>
              </a:solidFill>
              <a:latin typeface="Franklin Gothic Medium" panose="020B06030201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4" name="Group 20"/>
          <p:cNvGrpSpPr>
            <a:grpSpLocks/>
          </p:cNvGrpSpPr>
          <p:nvPr/>
        </p:nvGrpSpPr>
        <p:grpSpPr bwMode="auto">
          <a:xfrm>
            <a:off x="7557316" y="3733548"/>
            <a:ext cx="436312" cy="436312"/>
            <a:chOff x="0" y="0"/>
            <a:chExt cx="4876" cy="4876"/>
          </a:xfrm>
        </p:grpSpPr>
        <p:sp>
          <p:nvSpPr>
            <p:cNvPr id="45" name="Oval 21"/>
            <p:cNvSpPr>
              <a:spLocks noChangeArrowheads="1"/>
            </p:cNvSpPr>
            <p:nvPr/>
          </p:nvSpPr>
          <p:spPr bwMode="auto">
            <a:xfrm>
              <a:off x="0" y="0"/>
              <a:ext cx="4876" cy="4876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Oval 22"/>
            <p:cNvSpPr>
              <a:spLocks noChangeArrowheads="1"/>
            </p:cNvSpPr>
            <p:nvPr/>
          </p:nvSpPr>
          <p:spPr bwMode="auto">
            <a:xfrm>
              <a:off x="396" y="397"/>
              <a:ext cx="4083" cy="4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Rectangle 23"/>
            <p:cNvSpPr>
              <a:spLocks noChangeArrowheads="1"/>
            </p:cNvSpPr>
            <p:nvPr/>
          </p:nvSpPr>
          <p:spPr bwMode="auto">
            <a:xfrm>
              <a:off x="2211" y="738"/>
              <a:ext cx="454" cy="2155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 rot="5460000">
              <a:off x="2834" y="1373"/>
              <a:ext cx="454" cy="2152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2324" y="2324"/>
              <a:ext cx="227" cy="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Group 26"/>
          <p:cNvGrpSpPr>
            <a:grpSpLocks/>
          </p:cNvGrpSpPr>
          <p:nvPr/>
        </p:nvGrpSpPr>
        <p:grpSpPr bwMode="auto">
          <a:xfrm>
            <a:off x="3957739" y="5884799"/>
            <a:ext cx="436312" cy="436312"/>
            <a:chOff x="0" y="0"/>
            <a:chExt cx="4876" cy="4876"/>
          </a:xfrm>
        </p:grpSpPr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0" y="0"/>
              <a:ext cx="4876" cy="4876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Oval 28"/>
            <p:cNvSpPr>
              <a:spLocks noChangeArrowheads="1"/>
            </p:cNvSpPr>
            <p:nvPr/>
          </p:nvSpPr>
          <p:spPr bwMode="auto">
            <a:xfrm>
              <a:off x="396" y="397"/>
              <a:ext cx="4083" cy="4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29"/>
            <p:cNvSpPr>
              <a:spLocks noChangeArrowheads="1"/>
            </p:cNvSpPr>
            <p:nvPr/>
          </p:nvSpPr>
          <p:spPr bwMode="auto">
            <a:xfrm>
              <a:off x="2211" y="738"/>
              <a:ext cx="454" cy="2155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30"/>
            <p:cNvSpPr>
              <a:spLocks noChangeArrowheads="1"/>
            </p:cNvSpPr>
            <p:nvPr/>
          </p:nvSpPr>
          <p:spPr bwMode="auto">
            <a:xfrm rot="5460000">
              <a:off x="2834" y="1373"/>
              <a:ext cx="454" cy="2152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Oval 31"/>
            <p:cNvSpPr>
              <a:spLocks noChangeArrowheads="1"/>
            </p:cNvSpPr>
            <p:nvPr/>
          </p:nvSpPr>
          <p:spPr bwMode="auto">
            <a:xfrm>
              <a:off x="2324" y="2324"/>
              <a:ext cx="227" cy="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135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 animBg="1"/>
      <p:bldP spid="30" grpId="0" animBg="1"/>
      <p:bldP spid="32" grpId="0" animBg="1"/>
      <p:bldP spid="33" grpId="0" animBg="1"/>
      <p:bldP spid="40" grpId="0" animBg="1"/>
      <p:bldP spid="41" grpId="0" animBg="1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 flipH="1">
            <a:off x="2371138" y="141668"/>
            <a:ext cx="6964903" cy="1524386"/>
            <a:chOff x="0" y="4353"/>
            <a:chExt cx="4896544" cy="1620000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4353"/>
              <a:ext cx="4896544" cy="1620000"/>
              <a:chOff x="0" y="0"/>
              <a:chExt cx="3744416" cy="1368152"/>
            </a:xfrm>
          </p:grpSpPr>
          <p:sp>
            <p:nvSpPr>
              <p:cNvPr id="7" name="矩形 7"/>
              <p:cNvSpPr>
                <a:spLocks noChangeArrowheads="1"/>
              </p:cNvSpPr>
              <p:nvPr/>
            </p:nvSpPr>
            <p:spPr bwMode="auto">
              <a:xfrm>
                <a:off x="0" y="288031"/>
                <a:ext cx="3744416" cy="792088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" name="等腰三角形 8"/>
              <p:cNvSpPr>
                <a:spLocks noChangeArrowheads="1"/>
              </p:cNvSpPr>
              <p:nvPr/>
            </p:nvSpPr>
            <p:spPr bwMode="auto">
              <a:xfrm>
                <a:off x="3442197" y="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9" name="等腰三角形 9"/>
              <p:cNvSpPr>
                <a:spLocks noChangeArrowheads="1"/>
              </p:cNvSpPr>
              <p:nvPr/>
            </p:nvSpPr>
            <p:spPr bwMode="auto">
              <a:xfrm rot="10800000">
                <a:off x="0" y="108012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529350" y="468992"/>
              <a:ext cx="3837845" cy="735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000" dirty="0" smtClean="0">
                  <a:solidFill>
                    <a:prstClr val="white"/>
                  </a:solidFill>
                </a:rPr>
                <a:t>代码量统计</a:t>
              </a:r>
              <a:endParaRPr lang="zh-CN" altLang="en-US" sz="40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60986"/>
              </p:ext>
            </p:extLst>
          </p:nvPr>
        </p:nvGraphicFramePr>
        <p:xfrm>
          <a:off x="1352078" y="2216679"/>
          <a:ext cx="9445058" cy="3780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8428"/>
                <a:gridCol w="1540589"/>
                <a:gridCol w="1073516"/>
                <a:gridCol w="1189344"/>
                <a:gridCol w="1073516"/>
                <a:gridCol w="1346603"/>
                <a:gridCol w="1323062"/>
              </a:tblGrid>
              <a:tr h="112531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</a:rPr>
                        <a:t>语言</a:t>
                      </a:r>
                      <a:endParaRPr lang="zh-CN" sz="3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Javascript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HTML/CSS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C/C++/Java/PHP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RealSense</a:t>
                      </a:r>
                      <a:r>
                        <a:rPr lang="zh-CN" sz="1700" kern="100">
                          <a:effectLst/>
                        </a:rPr>
                        <a:t>源代码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OpenStack</a:t>
                      </a:r>
                      <a:r>
                        <a:rPr lang="zh-CN" sz="1700" kern="100">
                          <a:effectLst/>
                        </a:rPr>
                        <a:t>服务器搭建脚本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其他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</a:tr>
              <a:tr h="1060101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原创代码行数</a:t>
                      </a:r>
                      <a:endParaRPr lang="zh-CN" sz="30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700" kern="100">
                          <a:effectLst/>
                        </a:rPr>
                        <a:t>不含注释</a:t>
                      </a:r>
                      <a:endParaRPr lang="zh-CN" sz="30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700" kern="100">
                          <a:effectLst/>
                        </a:rPr>
                        <a:t>不含第三方库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3197</a:t>
                      </a:r>
                      <a:endParaRPr lang="zh-CN" sz="3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826/2058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561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1658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 </a:t>
                      </a:r>
                      <a:r>
                        <a:rPr lang="zh-CN" altLang="en-US" sz="1700" kern="100" dirty="0" smtClean="0">
                          <a:effectLst/>
                        </a:rPr>
                        <a:t>非脚本搭建</a:t>
                      </a:r>
                      <a:endParaRPr lang="zh-CN" sz="3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91</a:t>
                      </a:r>
                      <a:endParaRPr lang="zh-CN" sz="3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</a:tr>
              <a:tr h="1521032">
                <a:tc>
                  <a:txBody>
                    <a:bodyPr/>
                    <a:lstStyle/>
                    <a:p>
                      <a:pPr latinLnBrk="1">
                        <a:spcAft>
                          <a:spcPts val="0"/>
                        </a:spcAft>
                      </a:pPr>
                      <a:r>
                        <a:rPr lang="zh-CN" sz="1700" kern="100">
                          <a:effectLst/>
                        </a:rPr>
                        <a:t>第三方库的代码行数</a:t>
                      </a:r>
                      <a:endParaRPr lang="zh-CN" sz="3000" kern="100">
                        <a:effectLst/>
                      </a:endParaRPr>
                    </a:p>
                    <a:p>
                      <a:pPr marL="342900" lvl="0" indent="-342900" latinLnBrk="1"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700" kern="100">
                          <a:effectLst/>
                        </a:rPr>
                        <a:t>不含注释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jQuery</a:t>
                      </a:r>
                      <a:r>
                        <a:rPr lang="zh-CN" sz="1700" kern="100">
                          <a:effectLst/>
                        </a:rPr>
                        <a:t>，</a:t>
                      </a:r>
                      <a:r>
                        <a:rPr lang="en-US" sz="1700" kern="100">
                          <a:effectLst/>
                        </a:rPr>
                        <a:t>promise</a:t>
                      </a:r>
                      <a:r>
                        <a:rPr lang="zh-CN" sz="1700" kern="100">
                          <a:effectLst/>
                        </a:rPr>
                        <a:t>由于做过代码混淆不可统计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0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0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0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>
                          <a:effectLst/>
                        </a:rPr>
                        <a:t> </a:t>
                      </a:r>
                      <a:endParaRPr lang="zh-CN" sz="3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700" kern="100" dirty="0">
                          <a:effectLst/>
                        </a:rPr>
                        <a:t> </a:t>
                      </a:r>
                      <a:endParaRPr lang="zh-CN" sz="30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74197" marR="74197" marT="0" marB="0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 bwMode="auto">
          <a:xfrm rot="16200000">
            <a:off x="10969671" y="5629174"/>
            <a:ext cx="1405764" cy="1038897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文本框 18"/>
          <p:cNvSpPr>
            <a:spLocks noChangeArrowheads="1"/>
          </p:cNvSpPr>
          <p:nvPr/>
        </p:nvSpPr>
        <p:spPr bwMode="auto">
          <a:xfrm>
            <a:off x="11401603" y="583198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4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 flipH="1">
            <a:off x="2371138" y="141668"/>
            <a:ext cx="6964903" cy="1524386"/>
            <a:chOff x="0" y="4353"/>
            <a:chExt cx="4896544" cy="1620000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0" y="4353"/>
              <a:ext cx="4896544" cy="1620000"/>
              <a:chOff x="0" y="0"/>
              <a:chExt cx="3744416" cy="1368152"/>
            </a:xfrm>
          </p:grpSpPr>
          <p:sp>
            <p:nvSpPr>
              <p:cNvPr id="7" name="矩形 7"/>
              <p:cNvSpPr>
                <a:spLocks noChangeArrowheads="1"/>
              </p:cNvSpPr>
              <p:nvPr/>
            </p:nvSpPr>
            <p:spPr bwMode="auto">
              <a:xfrm>
                <a:off x="0" y="288031"/>
                <a:ext cx="3744416" cy="792088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8" name="等腰三角形 8"/>
              <p:cNvSpPr>
                <a:spLocks noChangeArrowheads="1"/>
              </p:cNvSpPr>
              <p:nvPr/>
            </p:nvSpPr>
            <p:spPr bwMode="auto">
              <a:xfrm>
                <a:off x="3442197" y="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9" name="等腰三角形 9"/>
              <p:cNvSpPr>
                <a:spLocks noChangeArrowheads="1"/>
              </p:cNvSpPr>
              <p:nvPr/>
            </p:nvSpPr>
            <p:spPr bwMode="auto">
              <a:xfrm rot="10800000">
                <a:off x="0" y="108012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" name="Rectangle 1"/>
            <p:cNvSpPr>
              <a:spLocks noChangeArrowheads="1"/>
            </p:cNvSpPr>
            <p:nvPr/>
          </p:nvSpPr>
          <p:spPr bwMode="auto">
            <a:xfrm>
              <a:off x="529350" y="468992"/>
              <a:ext cx="3837845" cy="735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000" dirty="0" smtClean="0">
                  <a:solidFill>
                    <a:prstClr val="white"/>
                  </a:solidFill>
                </a:rPr>
                <a:t>技术深度</a:t>
              </a:r>
              <a:endParaRPr lang="zh-CN" altLang="en-US" sz="4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5022" y="1963159"/>
            <a:ext cx="4896485" cy="4159202"/>
            <a:chOff x="815022" y="1963159"/>
            <a:chExt cx="4896485" cy="4159202"/>
          </a:xfrm>
        </p:grpSpPr>
        <p:grpSp>
          <p:nvGrpSpPr>
            <p:cNvPr id="10" name="组合 9"/>
            <p:cNvGrpSpPr/>
            <p:nvPr/>
          </p:nvGrpSpPr>
          <p:grpSpPr>
            <a:xfrm>
              <a:off x="815022" y="1963159"/>
              <a:ext cx="4896485" cy="4159202"/>
              <a:chOff x="405589" y="1963158"/>
              <a:chExt cx="4896485" cy="4159202"/>
            </a:xfrm>
          </p:grpSpPr>
          <p:sp>
            <p:nvSpPr>
              <p:cNvPr id="11" name="矩形 7"/>
              <p:cNvSpPr>
                <a:spLocks noChangeArrowheads="1"/>
              </p:cNvSpPr>
              <p:nvPr/>
            </p:nvSpPr>
            <p:spPr bwMode="auto">
              <a:xfrm flipH="1">
                <a:off x="405589" y="2208762"/>
                <a:ext cx="4896485" cy="3667994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:endPara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等腰三角形 8"/>
              <p:cNvSpPr>
                <a:spLocks noChangeArrowheads="1"/>
              </p:cNvSpPr>
              <p:nvPr/>
            </p:nvSpPr>
            <p:spPr bwMode="auto">
              <a:xfrm flipH="1">
                <a:off x="405589" y="1963158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等腰三角形 9"/>
              <p:cNvSpPr>
                <a:spLocks noChangeArrowheads="1"/>
              </p:cNvSpPr>
              <p:nvPr/>
            </p:nvSpPr>
            <p:spPr bwMode="auto">
              <a:xfrm rot="10800000" flipH="1">
                <a:off x="4906868" y="5876756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422919" y="2593061"/>
              <a:ext cx="3680689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即时通信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掌间乐动是采用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B/S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架构的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应用。由于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websocket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适应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B/S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架构不够好，所以采用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协议模拟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TCP/IP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协议，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ajax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轮询实现即时通讯，来保证音频返回的及时性。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52036" y="1963159"/>
            <a:ext cx="4896485" cy="4159202"/>
            <a:chOff x="6352036" y="1963159"/>
            <a:chExt cx="4896485" cy="4159202"/>
          </a:xfrm>
        </p:grpSpPr>
        <p:grpSp>
          <p:nvGrpSpPr>
            <p:cNvPr id="14" name="组合 13"/>
            <p:cNvGrpSpPr/>
            <p:nvPr/>
          </p:nvGrpSpPr>
          <p:grpSpPr>
            <a:xfrm>
              <a:off x="6352036" y="1963159"/>
              <a:ext cx="4896485" cy="4159202"/>
              <a:chOff x="405589" y="1963158"/>
              <a:chExt cx="4896485" cy="4159202"/>
            </a:xfrm>
          </p:grpSpPr>
          <p:sp>
            <p:nvSpPr>
              <p:cNvPr id="15" name="矩形 7"/>
              <p:cNvSpPr>
                <a:spLocks noChangeArrowheads="1"/>
              </p:cNvSpPr>
              <p:nvPr/>
            </p:nvSpPr>
            <p:spPr bwMode="auto">
              <a:xfrm flipH="1">
                <a:off x="405589" y="2208762"/>
                <a:ext cx="4896485" cy="3667994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:endParaRPr lang="zh-CN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等腰三角形 8"/>
              <p:cNvSpPr>
                <a:spLocks noChangeArrowheads="1"/>
              </p:cNvSpPr>
              <p:nvPr/>
            </p:nvSpPr>
            <p:spPr bwMode="auto">
              <a:xfrm flipH="1">
                <a:off x="405589" y="1963158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7" name="等腰三角形 9"/>
              <p:cNvSpPr>
                <a:spLocks noChangeArrowheads="1"/>
              </p:cNvSpPr>
              <p:nvPr/>
            </p:nvSpPr>
            <p:spPr bwMode="auto">
              <a:xfrm rot="10800000" flipH="1">
                <a:off x="4906868" y="5876756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6728689" y="2593061"/>
              <a:ext cx="388304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手势算法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重写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onHandData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函数，注册到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HandModule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onFramePromised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来获取手部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个关节的世界坐标。用过对获得坐标进行数学建模和物理运算近似计算出人的手部动作。</a:t>
              </a:r>
              <a:endParaRPr lang="zh-CN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等腰三角形 19"/>
          <p:cNvSpPr/>
          <p:nvPr/>
        </p:nvSpPr>
        <p:spPr bwMode="auto">
          <a:xfrm rot="16200000">
            <a:off x="10969671" y="5629174"/>
            <a:ext cx="1405764" cy="1038897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文本框 18"/>
          <p:cNvSpPr>
            <a:spLocks noChangeArrowheads="1"/>
          </p:cNvSpPr>
          <p:nvPr/>
        </p:nvSpPr>
        <p:spPr bwMode="auto">
          <a:xfrm>
            <a:off x="11401603" y="583198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4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3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椭圆 1"/>
          <p:cNvSpPr>
            <a:spLocks noChangeArrowheads="1"/>
          </p:cNvSpPr>
          <p:nvPr/>
        </p:nvSpPr>
        <p:spPr bwMode="auto">
          <a:xfrm>
            <a:off x="2285666" y="1633463"/>
            <a:ext cx="1260475" cy="1260475"/>
          </a:xfrm>
          <a:prstGeom prst="ellipse">
            <a:avLst/>
          </a:prstGeom>
          <a:solidFill>
            <a:srgbClr val="FF46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4099" name="任意多边形 4"/>
          <p:cNvSpPr>
            <a:spLocks noChangeArrowheads="1"/>
          </p:cNvSpPr>
          <p:nvPr/>
        </p:nvSpPr>
        <p:spPr bwMode="auto">
          <a:xfrm rot="5400000">
            <a:off x="2678829" y="1868412"/>
            <a:ext cx="431800" cy="790575"/>
          </a:xfrm>
          <a:custGeom>
            <a:avLst/>
            <a:gdLst>
              <a:gd name="T0" fmla="*/ 0 w 576064"/>
              <a:gd name="T1" fmla="*/ 451757 h 1008112"/>
              <a:gd name="T2" fmla="*/ 211795 w 576064"/>
              <a:gd name="T3" fmla="*/ 0 h 1008112"/>
              <a:gd name="T4" fmla="*/ 423590 w 576064"/>
              <a:gd name="T5" fmla="*/ 451757 h 1008112"/>
              <a:gd name="T6" fmla="*/ 290604 w 576064"/>
              <a:gd name="T7" fmla="*/ 451757 h 1008112"/>
              <a:gd name="T8" fmla="*/ 431800 w 576064"/>
              <a:gd name="T9" fmla="*/ 790575 h 1008112"/>
              <a:gd name="T10" fmla="*/ 8210 w 576064"/>
              <a:gd name="T11" fmla="*/ 790575 h 1008112"/>
              <a:gd name="T12" fmla="*/ 149407 w 576064"/>
              <a:gd name="T13" fmla="*/ 451757 h 1008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6064"/>
              <a:gd name="T22" fmla="*/ 0 h 1008112"/>
              <a:gd name="T23" fmla="*/ 576064 w 576064"/>
              <a:gd name="T24" fmla="*/ 1008112 h 1008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6064" h="1008112">
                <a:moveTo>
                  <a:pt x="0" y="576064"/>
                </a:moveTo>
                <a:lnTo>
                  <a:pt x="282556" y="0"/>
                </a:lnTo>
                <a:lnTo>
                  <a:pt x="565111" y="576064"/>
                </a:lnTo>
                <a:lnTo>
                  <a:pt x="387694" y="576064"/>
                </a:lnTo>
                <a:lnTo>
                  <a:pt x="576064" y="1008112"/>
                </a:lnTo>
                <a:lnTo>
                  <a:pt x="10953" y="1008112"/>
                </a:lnTo>
                <a:lnTo>
                  <a:pt x="19932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00" name="文本框 5"/>
          <p:cNvSpPr>
            <a:spLocks noChangeArrowheads="1"/>
          </p:cNvSpPr>
          <p:nvPr/>
        </p:nvSpPr>
        <p:spPr bwMode="auto">
          <a:xfrm>
            <a:off x="7466013" y="568325"/>
            <a:ext cx="4246562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66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目录</a:t>
            </a:r>
          </a:p>
        </p:txBody>
      </p:sp>
      <p:grpSp>
        <p:nvGrpSpPr>
          <p:cNvPr id="4101" name="Group 5"/>
          <p:cNvGrpSpPr>
            <a:grpSpLocks/>
          </p:cNvGrpSpPr>
          <p:nvPr/>
        </p:nvGrpSpPr>
        <p:grpSpPr bwMode="auto">
          <a:xfrm>
            <a:off x="7607300" y="2127250"/>
            <a:ext cx="180976" cy="3451225"/>
            <a:chOff x="0" y="0"/>
            <a:chExt cx="180000" cy="3450380"/>
          </a:xfrm>
        </p:grpSpPr>
        <p:sp>
          <p:nvSpPr>
            <p:cNvPr id="4114" name="直接连接符 14"/>
            <p:cNvSpPr>
              <a:spLocks noChangeShapeType="1"/>
            </p:cNvSpPr>
            <p:nvPr/>
          </p:nvSpPr>
          <p:spPr bwMode="auto">
            <a:xfrm>
              <a:off x="90000" y="17046"/>
              <a:ext cx="1" cy="34200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4115" name="Group 7"/>
            <p:cNvGrpSpPr>
              <a:grpSpLocks/>
            </p:cNvGrpSpPr>
            <p:nvPr/>
          </p:nvGrpSpPr>
          <p:grpSpPr bwMode="auto">
            <a:xfrm>
              <a:off x="0" y="0"/>
              <a:ext cx="180000" cy="3450380"/>
              <a:chOff x="0" y="0"/>
              <a:chExt cx="180000" cy="3450380"/>
            </a:xfrm>
          </p:grpSpPr>
          <p:sp>
            <p:nvSpPr>
              <p:cNvPr id="4116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4117" name="椭圆 8"/>
              <p:cNvSpPr>
                <a:spLocks noChangeArrowheads="1"/>
              </p:cNvSpPr>
              <p:nvPr/>
            </p:nvSpPr>
            <p:spPr bwMode="auto">
              <a:xfrm>
                <a:off x="0" y="654076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4118" name="椭圆 9"/>
              <p:cNvSpPr>
                <a:spLocks noChangeArrowheads="1"/>
              </p:cNvSpPr>
              <p:nvPr/>
            </p:nvSpPr>
            <p:spPr bwMode="auto">
              <a:xfrm>
                <a:off x="0" y="1318136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4119" name="椭圆 10"/>
              <p:cNvSpPr>
                <a:spLocks noChangeArrowheads="1"/>
              </p:cNvSpPr>
              <p:nvPr/>
            </p:nvSpPr>
            <p:spPr bwMode="auto">
              <a:xfrm>
                <a:off x="0" y="1962228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4120" name="椭圆 11"/>
              <p:cNvSpPr>
                <a:spLocks noChangeArrowheads="1"/>
              </p:cNvSpPr>
              <p:nvPr/>
            </p:nvSpPr>
            <p:spPr bwMode="auto">
              <a:xfrm>
                <a:off x="0" y="2616304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  <p:sp>
            <p:nvSpPr>
              <p:cNvPr id="4121" name="椭圆 12"/>
              <p:cNvSpPr>
                <a:spLocks noChangeArrowheads="1"/>
              </p:cNvSpPr>
              <p:nvPr/>
            </p:nvSpPr>
            <p:spPr bwMode="auto">
              <a:xfrm>
                <a:off x="0" y="3270380"/>
                <a:ext cx="180000" cy="180000"/>
              </a:xfrm>
              <a:prstGeom prst="ellipse">
                <a:avLst/>
              </a:prstGeom>
              <a:solidFill>
                <a:srgbClr val="FF4646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>
                  <a:solidFill>
                    <a:srgbClr val="FFFFFF"/>
                  </a:solidFill>
                  <a:latin typeface="造字工房悦黑体验版纤细体" pitchFamily="50" charset="-122"/>
                  <a:ea typeface="造字工房悦黑体验版纤细体" pitchFamily="50" charset="-122"/>
                  <a:sym typeface="造字工房悦黑体验版纤细体" pitchFamily="50" charset="-122"/>
                </a:endParaRPr>
              </a:p>
            </p:txBody>
          </p:sp>
        </p:grpSp>
      </p:grpSp>
      <p:sp>
        <p:nvSpPr>
          <p:cNvPr id="4102" name="文本框 18"/>
          <p:cNvSpPr>
            <a:spLocks noChangeArrowheads="1"/>
          </p:cNvSpPr>
          <p:nvPr/>
        </p:nvSpPr>
        <p:spPr bwMode="auto">
          <a:xfrm>
            <a:off x="8040688" y="2060575"/>
            <a:ext cx="2160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目标与创意</a:t>
            </a:r>
          </a:p>
        </p:txBody>
      </p:sp>
      <p:sp>
        <p:nvSpPr>
          <p:cNvPr id="4103" name="文本框 19"/>
          <p:cNvSpPr>
            <a:spLocks noChangeArrowheads="1"/>
          </p:cNvSpPr>
          <p:nvPr/>
        </p:nvSpPr>
        <p:spPr bwMode="auto">
          <a:xfrm>
            <a:off x="8040688" y="2706688"/>
            <a:ext cx="2160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功能设计</a:t>
            </a:r>
          </a:p>
        </p:txBody>
      </p:sp>
      <p:sp>
        <p:nvSpPr>
          <p:cNvPr id="4104" name="文本框 20"/>
          <p:cNvSpPr>
            <a:spLocks noChangeArrowheads="1"/>
          </p:cNvSpPr>
          <p:nvPr/>
        </p:nvSpPr>
        <p:spPr bwMode="auto">
          <a:xfrm>
            <a:off x="8040688" y="3994150"/>
            <a:ext cx="2160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模式</a:t>
            </a:r>
            <a:endParaRPr lang="zh-CN" altLang="en-US" sz="2000" b="1" dirty="0">
              <a:solidFill>
                <a:srgbClr val="FFFFFF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4105" name="文本框 21"/>
          <p:cNvSpPr>
            <a:spLocks noChangeArrowheads="1"/>
          </p:cNvSpPr>
          <p:nvPr/>
        </p:nvSpPr>
        <p:spPr bwMode="auto">
          <a:xfrm>
            <a:off x="8040688" y="4648200"/>
            <a:ext cx="2160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造字工房悦黑体验版纤细体" pitchFamily="50" charset="-122"/>
              </a:rPr>
              <a:t>技术分析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4106" name="文本框 22"/>
          <p:cNvSpPr>
            <a:spLocks noChangeArrowheads="1"/>
          </p:cNvSpPr>
          <p:nvPr/>
        </p:nvSpPr>
        <p:spPr bwMode="auto">
          <a:xfrm>
            <a:off x="8040688" y="5302250"/>
            <a:ext cx="21605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团队介绍</a:t>
            </a:r>
            <a:endParaRPr lang="zh-CN" altLang="en-US" sz="2000" b="1" dirty="0">
              <a:solidFill>
                <a:srgbClr val="FFFFFF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4107" name="文本框 23"/>
          <p:cNvSpPr>
            <a:spLocks noChangeArrowheads="1"/>
          </p:cNvSpPr>
          <p:nvPr/>
        </p:nvSpPr>
        <p:spPr bwMode="auto">
          <a:xfrm>
            <a:off x="8040688" y="3365150"/>
            <a:ext cx="216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具体展示</a:t>
            </a:r>
            <a:endParaRPr lang="zh-CN" altLang="en-US" sz="2000" b="1" dirty="0">
              <a:solidFill>
                <a:srgbClr val="FFFFFF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4108" name="文本框 24"/>
          <p:cNvSpPr>
            <a:spLocks noChangeArrowheads="1"/>
          </p:cNvSpPr>
          <p:nvPr/>
        </p:nvSpPr>
        <p:spPr bwMode="auto">
          <a:xfrm>
            <a:off x="574361" y="3187092"/>
            <a:ext cx="63684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第八届“英特尔杯”全国大学生软件创新大赛</a:t>
            </a:r>
          </a:p>
        </p:txBody>
      </p:sp>
      <p:sp>
        <p:nvSpPr>
          <p:cNvPr id="26" name="文本框 24"/>
          <p:cNvSpPr>
            <a:spLocks noChangeArrowheads="1"/>
          </p:cNvSpPr>
          <p:nvPr/>
        </p:nvSpPr>
        <p:spPr bwMode="auto">
          <a:xfrm>
            <a:off x="1570996" y="3572116"/>
            <a:ext cx="42805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暨基于云计算的用户体验创新邀请赛</a:t>
            </a:r>
          </a:p>
        </p:txBody>
      </p:sp>
      <p:sp>
        <p:nvSpPr>
          <p:cNvPr id="22" name="文本框 24"/>
          <p:cNvSpPr>
            <a:spLocks noChangeArrowheads="1"/>
          </p:cNvSpPr>
          <p:nvPr/>
        </p:nvSpPr>
        <p:spPr bwMode="auto">
          <a:xfrm>
            <a:off x="2212844" y="4454205"/>
            <a:ext cx="20326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FFFFFF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掌间乐动</a:t>
            </a:r>
            <a:endParaRPr lang="zh-CN" altLang="en-US" sz="2400" b="1" dirty="0">
              <a:solidFill>
                <a:srgbClr val="FFFFFF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7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3"/>
          <p:cNvSpPr>
            <a:spLocks noChangeArrowheads="1"/>
          </p:cNvSpPr>
          <p:nvPr/>
        </p:nvSpPr>
        <p:spPr bwMode="auto">
          <a:xfrm>
            <a:off x="3766579" y="2804488"/>
            <a:ext cx="4105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 smtClean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团队介绍</a:t>
            </a:r>
            <a:endParaRPr lang="zh-CN" altLang="en-US" sz="4800" b="1" dirty="0">
              <a:solidFill>
                <a:srgbClr val="FF464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7" name="等腰三角形 6"/>
          <p:cNvSpPr/>
          <p:nvPr/>
        </p:nvSpPr>
        <p:spPr bwMode="auto">
          <a:xfrm>
            <a:off x="5593834" y="2491333"/>
            <a:ext cx="450761" cy="270456"/>
          </a:xfrm>
          <a:prstGeom prst="triangle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等腰三角形 10"/>
          <p:cNvSpPr/>
          <p:nvPr/>
        </p:nvSpPr>
        <p:spPr bwMode="auto">
          <a:xfrm rot="10800000">
            <a:off x="5593834" y="3701745"/>
            <a:ext cx="450761" cy="270456"/>
          </a:xfrm>
          <a:prstGeom prst="triangle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 bwMode="auto">
          <a:xfrm rot="5400000">
            <a:off x="7151722" y="3084758"/>
            <a:ext cx="450761" cy="270456"/>
          </a:xfrm>
          <a:prstGeom prst="triangle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等腰三角形 12"/>
          <p:cNvSpPr/>
          <p:nvPr/>
        </p:nvSpPr>
        <p:spPr bwMode="auto">
          <a:xfrm rot="16200000">
            <a:off x="4051852" y="3084758"/>
            <a:ext cx="450761" cy="270456"/>
          </a:xfrm>
          <a:prstGeom prst="triangle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43149" y="3700013"/>
            <a:ext cx="2893786" cy="1984344"/>
            <a:chOff x="750675" y="1177946"/>
            <a:chExt cx="3031806" cy="2078988"/>
          </a:xfrm>
        </p:grpSpPr>
        <p:sp>
          <p:nvSpPr>
            <p:cNvPr id="10" name="矩形 9"/>
            <p:cNvSpPr/>
            <p:nvPr/>
          </p:nvSpPr>
          <p:spPr>
            <a:xfrm>
              <a:off x="1160528" y="1177946"/>
              <a:ext cx="193542" cy="3869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rgbClr val="43C7A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 flipH="1">
              <a:off x="750675" y="1570317"/>
              <a:ext cx="3015901" cy="1424288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 flipH="1">
              <a:off x="769230" y="1324713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等腰三角形 9"/>
            <p:cNvSpPr>
              <a:spLocks noChangeArrowheads="1"/>
            </p:cNvSpPr>
            <p:nvPr/>
          </p:nvSpPr>
          <p:spPr bwMode="auto">
            <a:xfrm rot="10800000" flipH="1">
              <a:off x="3405828" y="3011330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Rectangle 1"/>
            <p:cNvSpPr>
              <a:spLocks noChangeArrowheads="1"/>
            </p:cNvSpPr>
            <p:nvPr/>
          </p:nvSpPr>
          <p:spPr bwMode="auto">
            <a:xfrm flipH="1">
              <a:off x="1573573" y="1971417"/>
              <a:ext cx="2170322" cy="532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手势逻辑</a:t>
              </a:r>
              <a:endPara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43149" y="1772134"/>
            <a:ext cx="2844542" cy="1964024"/>
            <a:chOff x="7669461" y="1205535"/>
            <a:chExt cx="3031806" cy="2093321"/>
          </a:xfrm>
        </p:grpSpPr>
        <p:sp>
          <p:nvSpPr>
            <p:cNvPr id="8" name="矩形 7"/>
            <p:cNvSpPr/>
            <p:nvPr/>
          </p:nvSpPr>
          <p:spPr>
            <a:xfrm>
              <a:off x="8078602" y="1205535"/>
              <a:ext cx="196892" cy="3936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rgbClr val="43C7A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7"/>
            <p:cNvSpPr>
              <a:spLocks noChangeArrowheads="1"/>
            </p:cNvSpPr>
            <p:nvPr/>
          </p:nvSpPr>
          <p:spPr bwMode="auto">
            <a:xfrm flipH="1">
              <a:off x="7669461" y="1612239"/>
              <a:ext cx="3015901" cy="1424288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" name="等腰三角形 8"/>
            <p:cNvSpPr>
              <a:spLocks noChangeArrowheads="1"/>
            </p:cNvSpPr>
            <p:nvPr/>
          </p:nvSpPr>
          <p:spPr bwMode="auto">
            <a:xfrm flipH="1">
              <a:off x="7688016" y="1366635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等腰三角形 9"/>
            <p:cNvSpPr>
              <a:spLocks noChangeArrowheads="1"/>
            </p:cNvSpPr>
            <p:nvPr/>
          </p:nvSpPr>
          <p:spPr bwMode="auto">
            <a:xfrm rot="10800000" flipH="1">
              <a:off x="10324614" y="3053252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Rectangle 1"/>
            <p:cNvSpPr>
              <a:spLocks noChangeArrowheads="1"/>
            </p:cNvSpPr>
            <p:nvPr/>
          </p:nvSpPr>
          <p:spPr bwMode="auto">
            <a:xfrm flipH="1">
              <a:off x="8314784" y="2115801"/>
              <a:ext cx="1896343" cy="475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手势逻辑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4170" y="3792834"/>
            <a:ext cx="2726626" cy="1891522"/>
            <a:chOff x="1157391" y="4593164"/>
            <a:chExt cx="3031806" cy="2103232"/>
          </a:xfrm>
        </p:grpSpPr>
        <p:sp>
          <p:nvSpPr>
            <p:cNvPr id="14" name="矩形 13"/>
            <p:cNvSpPr/>
            <p:nvPr/>
          </p:nvSpPr>
          <p:spPr>
            <a:xfrm>
              <a:off x="1577996" y="4593164"/>
              <a:ext cx="205407" cy="4106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rgbClr val="43C7A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7"/>
            <p:cNvSpPr>
              <a:spLocks noChangeArrowheads="1"/>
            </p:cNvSpPr>
            <p:nvPr/>
          </p:nvSpPr>
          <p:spPr bwMode="auto">
            <a:xfrm flipH="1">
              <a:off x="1157391" y="5009779"/>
              <a:ext cx="3015901" cy="1424288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等腰三角形 8"/>
            <p:cNvSpPr>
              <a:spLocks noChangeArrowheads="1"/>
            </p:cNvSpPr>
            <p:nvPr/>
          </p:nvSpPr>
          <p:spPr bwMode="auto">
            <a:xfrm flipH="1">
              <a:off x="1175946" y="4764175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等腰三角形 9"/>
            <p:cNvSpPr>
              <a:spLocks noChangeArrowheads="1"/>
            </p:cNvSpPr>
            <p:nvPr/>
          </p:nvSpPr>
          <p:spPr bwMode="auto">
            <a:xfrm rot="10800000" flipH="1">
              <a:off x="3812544" y="6450792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Rectangle 1"/>
            <p:cNvSpPr>
              <a:spLocks noChangeArrowheads="1"/>
            </p:cNvSpPr>
            <p:nvPr/>
          </p:nvSpPr>
          <p:spPr bwMode="auto">
            <a:xfrm flipH="1">
              <a:off x="1566512" y="5547737"/>
              <a:ext cx="1967716" cy="496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后台交互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73513" y="1806419"/>
            <a:ext cx="2745838" cy="1895327"/>
            <a:chOff x="7173063" y="4658884"/>
            <a:chExt cx="3031806" cy="2092717"/>
          </a:xfrm>
        </p:grpSpPr>
        <p:sp>
          <p:nvSpPr>
            <p:cNvPr id="9" name="矩形 8"/>
            <p:cNvSpPr/>
            <p:nvPr/>
          </p:nvSpPr>
          <p:spPr>
            <a:xfrm>
              <a:off x="7569671" y="4658884"/>
              <a:ext cx="203970" cy="4077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rgbClr val="43C7A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>
              <a:spLocks noChangeArrowheads="1"/>
            </p:cNvSpPr>
            <p:nvPr/>
          </p:nvSpPr>
          <p:spPr bwMode="auto">
            <a:xfrm flipH="1">
              <a:off x="7173063" y="5064984"/>
              <a:ext cx="3015901" cy="1424288"/>
            </a:xfrm>
            <a:prstGeom prst="rect">
              <a:avLst/>
            </a:prstGeom>
            <a:solidFill>
              <a:srgbClr val="FF46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等腰三角形 8"/>
            <p:cNvSpPr>
              <a:spLocks noChangeArrowheads="1"/>
            </p:cNvSpPr>
            <p:nvPr/>
          </p:nvSpPr>
          <p:spPr bwMode="auto">
            <a:xfrm flipH="1">
              <a:off x="7191618" y="4819380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等腰三角形 9"/>
            <p:cNvSpPr>
              <a:spLocks noChangeArrowheads="1"/>
            </p:cNvSpPr>
            <p:nvPr/>
          </p:nvSpPr>
          <p:spPr bwMode="auto">
            <a:xfrm rot="10800000" flipH="1">
              <a:off x="9828216" y="6505997"/>
              <a:ext cx="376653" cy="245604"/>
            </a:xfrm>
            <a:prstGeom prst="triangle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Rectangle 1"/>
            <p:cNvSpPr>
              <a:spLocks noChangeArrowheads="1"/>
            </p:cNvSpPr>
            <p:nvPr/>
          </p:nvSpPr>
          <p:spPr bwMode="auto">
            <a:xfrm flipH="1">
              <a:off x="7711525" y="5587993"/>
              <a:ext cx="2170321" cy="492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前端界面</a:t>
              </a:r>
              <a:endPara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098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0131 -0.360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80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0.00052 0.573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86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15209 0.04005 C -0.1836 0.04908 -0.23125 0.05394 -0.28099 0.05394 C -0.33763 0.05394 -0.38307 0.04908 -0.41459 0.04005 L -0.56654 -4.44444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33" y="26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16419 0.04005 C 0.19831 0.04908 0.24961 0.05394 0.30352 0.05394 C 0.36485 0.05394 0.41393 0.04908 0.44805 0.04005 L 0.61237 -4.44444E-6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12" y="26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00131 -0.3689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8" grpId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4"/>
          <p:cNvGrpSpPr>
            <a:grpSpLocks/>
          </p:cNvGrpSpPr>
          <p:nvPr/>
        </p:nvGrpSpPr>
        <p:grpSpPr bwMode="auto">
          <a:xfrm>
            <a:off x="-2657475" y="2286000"/>
            <a:ext cx="2095500" cy="222250"/>
            <a:chOff x="0" y="0"/>
            <a:chExt cx="1571636" cy="222251"/>
          </a:xfrm>
        </p:grpSpPr>
        <p:sp>
          <p:nvSpPr>
            <p:cNvPr id="27651" name="任意多边形 25"/>
            <p:cNvSpPr>
              <a:spLocks noChangeArrowheads="1"/>
            </p:cNvSpPr>
            <p:nvPr/>
          </p:nvSpPr>
          <p:spPr bwMode="auto">
            <a:xfrm>
              <a:off x="0" y="0"/>
              <a:ext cx="1306513" cy="222251"/>
            </a:xfrm>
            <a:custGeom>
              <a:avLst/>
              <a:gdLst>
                <a:gd name="T0" fmla="*/ 1276350 w 1306513"/>
                <a:gd name="T1" fmla="*/ 16669 h 222251"/>
                <a:gd name="T2" fmla="*/ 900112 w 1306513"/>
                <a:gd name="T3" fmla="*/ 7144 h 222251"/>
                <a:gd name="T4" fmla="*/ 633412 w 1306513"/>
                <a:gd name="T5" fmla="*/ 59532 h 222251"/>
                <a:gd name="T6" fmla="*/ 357187 w 1306513"/>
                <a:gd name="T7" fmla="*/ 69057 h 222251"/>
                <a:gd name="T8" fmla="*/ 0 w 1306513"/>
                <a:gd name="T9" fmla="*/ 30957 h 222251"/>
                <a:gd name="T10" fmla="*/ 0 w 1306513"/>
                <a:gd name="T11" fmla="*/ 30957 h 222251"/>
                <a:gd name="T12" fmla="*/ 114300 w 1306513"/>
                <a:gd name="T13" fmla="*/ 78582 h 222251"/>
                <a:gd name="T14" fmla="*/ 114300 w 1306513"/>
                <a:gd name="T15" fmla="*/ 150019 h 222251"/>
                <a:gd name="T16" fmla="*/ 114300 w 1306513"/>
                <a:gd name="T17" fmla="*/ 150019 h 222251"/>
                <a:gd name="T18" fmla="*/ 166687 w 1306513"/>
                <a:gd name="T19" fmla="*/ 164307 h 222251"/>
                <a:gd name="T20" fmla="*/ 171450 w 1306513"/>
                <a:gd name="T21" fmla="*/ 188119 h 222251"/>
                <a:gd name="T22" fmla="*/ 142875 w 1306513"/>
                <a:gd name="T23" fmla="*/ 216694 h 222251"/>
                <a:gd name="T24" fmla="*/ 142875 w 1306513"/>
                <a:gd name="T25" fmla="*/ 216694 h 222251"/>
                <a:gd name="T26" fmla="*/ 333375 w 1306513"/>
                <a:gd name="T27" fmla="*/ 221457 h 222251"/>
                <a:gd name="T28" fmla="*/ 576262 w 1306513"/>
                <a:gd name="T29" fmla="*/ 211932 h 222251"/>
                <a:gd name="T30" fmla="*/ 766762 w 1306513"/>
                <a:gd name="T31" fmla="*/ 159544 h 222251"/>
                <a:gd name="T32" fmla="*/ 995362 w 1306513"/>
                <a:gd name="T33" fmla="*/ 107157 h 222251"/>
                <a:gd name="T34" fmla="*/ 1257300 w 1306513"/>
                <a:gd name="T35" fmla="*/ 78582 h 222251"/>
                <a:gd name="T36" fmla="*/ 1290637 w 1306513"/>
                <a:gd name="T37" fmla="*/ 78582 h 222251"/>
                <a:gd name="T38" fmla="*/ 1290637 w 1306513"/>
                <a:gd name="T39" fmla="*/ 78582 h 222251"/>
                <a:gd name="T40" fmla="*/ 1276350 w 1306513"/>
                <a:gd name="T41" fmla="*/ 16669 h 2222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06513"/>
                <a:gd name="T64" fmla="*/ 0 h 222251"/>
                <a:gd name="T65" fmla="*/ 1306513 w 1306513"/>
                <a:gd name="T66" fmla="*/ 222251 h 22225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06513" h="222251">
                  <a:moveTo>
                    <a:pt x="1276350" y="16669"/>
                  </a:moveTo>
                  <a:cubicBezTo>
                    <a:pt x="1141809" y="8334"/>
                    <a:pt x="1007268" y="0"/>
                    <a:pt x="900112" y="7144"/>
                  </a:cubicBezTo>
                  <a:cubicBezTo>
                    <a:pt x="792956" y="14288"/>
                    <a:pt x="723899" y="49213"/>
                    <a:pt x="633412" y="59532"/>
                  </a:cubicBezTo>
                  <a:cubicBezTo>
                    <a:pt x="542925" y="69851"/>
                    <a:pt x="462756" y="73820"/>
                    <a:pt x="357187" y="69057"/>
                  </a:cubicBezTo>
                  <a:cubicBezTo>
                    <a:pt x="251618" y="64295"/>
                    <a:pt x="0" y="30957"/>
                    <a:pt x="0" y="30957"/>
                  </a:cubicBezTo>
                  <a:lnTo>
                    <a:pt x="0" y="30957"/>
                  </a:lnTo>
                  <a:cubicBezTo>
                    <a:pt x="19050" y="38894"/>
                    <a:pt x="95250" y="58738"/>
                    <a:pt x="114300" y="78582"/>
                  </a:cubicBezTo>
                  <a:cubicBezTo>
                    <a:pt x="133350" y="98426"/>
                    <a:pt x="114300" y="150019"/>
                    <a:pt x="114300" y="150019"/>
                  </a:cubicBezTo>
                  <a:lnTo>
                    <a:pt x="114300" y="150019"/>
                  </a:lnTo>
                  <a:cubicBezTo>
                    <a:pt x="123031" y="152400"/>
                    <a:pt x="157162" y="157957"/>
                    <a:pt x="166687" y="164307"/>
                  </a:cubicBezTo>
                  <a:cubicBezTo>
                    <a:pt x="176212" y="170657"/>
                    <a:pt x="175419" y="179388"/>
                    <a:pt x="171450" y="188119"/>
                  </a:cubicBezTo>
                  <a:cubicBezTo>
                    <a:pt x="167481" y="196850"/>
                    <a:pt x="142875" y="216694"/>
                    <a:pt x="142875" y="216694"/>
                  </a:cubicBezTo>
                  <a:lnTo>
                    <a:pt x="142875" y="216694"/>
                  </a:lnTo>
                  <a:cubicBezTo>
                    <a:pt x="174625" y="217488"/>
                    <a:pt x="261144" y="222251"/>
                    <a:pt x="333375" y="221457"/>
                  </a:cubicBezTo>
                  <a:cubicBezTo>
                    <a:pt x="405606" y="220663"/>
                    <a:pt x="504031" y="222251"/>
                    <a:pt x="576262" y="211932"/>
                  </a:cubicBezTo>
                  <a:cubicBezTo>
                    <a:pt x="648493" y="201613"/>
                    <a:pt x="696912" y="177006"/>
                    <a:pt x="766762" y="159544"/>
                  </a:cubicBezTo>
                  <a:cubicBezTo>
                    <a:pt x="836612" y="142082"/>
                    <a:pt x="913606" y="120651"/>
                    <a:pt x="995362" y="107157"/>
                  </a:cubicBezTo>
                  <a:cubicBezTo>
                    <a:pt x="1077118" y="93663"/>
                    <a:pt x="1208088" y="83345"/>
                    <a:pt x="1257300" y="78582"/>
                  </a:cubicBezTo>
                  <a:cubicBezTo>
                    <a:pt x="1306513" y="73820"/>
                    <a:pt x="1290637" y="78582"/>
                    <a:pt x="1290637" y="78582"/>
                  </a:cubicBezTo>
                  <a:lnTo>
                    <a:pt x="1290637" y="78582"/>
                  </a:lnTo>
                  <a:lnTo>
                    <a:pt x="1276350" y="1666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52" name="矩形 33"/>
            <p:cNvSpPr>
              <a:spLocks noChangeArrowheads="1"/>
            </p:cNvSpPr>
            <p:nvPr/>
          </p:nvSpPr>
          <p:spPr bwMode="auto">
            <a:xfrm>
              <a:off x="1285884" y="0"/>
              <a:ext cx="285752" cy="21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7653" name="组合 57"/>
          <p:cNvGrpSpPr>
            <a:grpSpLocks/>
          </p:cNvGrpSpPr>
          <p:nvPr/>
        </p:nvGrpSpPr>
        <p:grpSpPr bwMode="auto">
          <a:xfrm>
            <a:off x="-22225" y="3500438"/>
            <a:ext cx="12244388" cy="2154237"/>
            <a:chOff x="0" y="0"/>
            <a:chExt cx="9191708" cy="2154725"/>
          </a:xfrm>
        </p:grpSpPr>
        <p:grpSp>
          <p:nvGrpSpPr>
            <p:cNvPr id="27654" name="组合 29"/>
            <p:cNvGrpSpPr>
              <a:grpSpLocks/>
            </p:cNvGrpSpPr>
            <p:nvPr/>
          </p:nvGrpSpPr>
          <p:grpSpPr bwMode="auto">
            <a:xfrm>
              <a:off x="0" y="0"/>
              <a:ext cx="9191708" cy="2154725"/>
              <a:chOff x="0" y="0"/>
              <a:chExt cx="9191708" cy="2154725"/>
            </a:xfrm>
          </p:grpSpPr>
          <p:grpSp>
            <p:nvGrpSpPr>
              <p:cNvPr id="27655" name="组合 36"/>
              <p:cNvGrpSpPr>
                <a:grpSpLocks/>
              </p:cNvGrpSpPr>
              <p:nvPr/>
            </p:nvGrpSpPr>
            <p:grpSpPr bwMode="auto">
              <a:xfrm>
                <a:off x="0" y="0"/>
                <a:ext cx="8433303" cy="2154725"/>
                <a:chOff x="0" y="0"/>
                <a:chExt cx="8433303" cy="2154725"/>
              </a:xfrm>
            </p:grpSpPr>
            <p:sp>
              <p:nvSpPr>
                <p:cNvPr id="27656" name="任意多边形 38"/>
                <p:cNvSpPr>
                  <a:spLocks noChangeArrowheads="1"/>
                </p:cNvSpPr>
                <p:nvPr/>
              </p:nvSpPr>
              <p:spPr bwMode="auto">
                <a:xfrm>
                  <a:off x="0" y="1036622"/>
                  <a:ext cx="1760899" cy="1118103"/>
                </a:xfrm>
                <a:custGeom>
                  <a:avLst/>
                  <a:gdLst>
                    <a:gd name="T0" fmla="*/ 0 w 1760899"/>
                    <a:gd name="T1" fmla="*/ 1118103 h 1118103"/>
                    <a:gd name="T2" fmla="*/ 565842 w 1760899"/>
                    <a:gd name="T3" fmla="*/ 1081889 h 1118103"/>
                    <a:gd name="T4" fmla="*/ 832919 w 1760899"/>
                    <a:gd name="T5" fmla="*/ 1072836 h 1118103"/>
                    <a:gd name="T6" fmla="*/ 832919 w 1760899"/>
                    <a:gd name="T7" fmla="*/ 1072836 h 1118103"/>
                    <a:gd name="T8" fmla="*/ 841972 w 1760899"/>
                    <a:gd name="T9" fmla="*/ 248970 h 1118103"/>
                    <a:gd name="T10" fmla="*/ 841972 w 1760899"/>
                    <a:gd name="T11" fmla="*/ 248970 h 1118103"/>
                    <a:gd name="T12" fmla="*/ 1041149 w 1760899"/>
                    <a:gd name="T13" fmla="*/ 244443 h 1118103"/>
                    <a:gd name="T14" fmla="*/ 1041149 w 1760899"/>
                    <a:gd name="T15" fmla="*/ 244443 h 1118103"/>
                    <a:gd name="T16" fmla="*/ 1045675 w 1760899"/>
                    <a:gd name="T17" fmla="*/ 1045675 h 1118103"/>
                    <a:gd name="T18" fmla="*/ 1045675 w 1760899"/>
                    <a:gd name="T19" fmla="*/ 1045675 h 1118103"/>
                    <a:gd name="T20" fmla="*/ 1312752 w 1760899"/>
                    <a:gd name="T21" fmla="*/ 1050202 h 1118103"/>
                    <a:gd name="T22" fmla="*/ 1312752 w 1760899"/>
                    <a:gd name="T23" fmla="*/ 1050202 h 1118103"/>
                    <a:gd name="T24" fmla="*/ 1317279 w 1760899"/>
                    <a:gd name="T25" fmla="*/ 4527 h 1118103"/>
                    <a:gd name="T26" fmla="*/ 1317279 w 1760899"/>
                    <a:gd name="T27" fmla="*/ 4527 h 1118103"/>
                    <a:gd name="T28" fmla="*/ 1552669 w 1760899"/>
                    <a:gd name="T29" fmla="*/ 0 h 1118103"/>
                    <a:gd name="T30" fmla="*/ 1552669 w 1760899"/>
                    <a:gd name="T31" fmla="*/ 0 h 1118103"/>
                    <a:gd name="T32" fmla="*/ 1557196 w 1760899"/>
                    <a:gd name="T33" fmla="*/ 140329 h 1118103"/>
                    <a:gd name="T34" fmla="*/ 1557196 w 1760899"/>
                    <a:gd name="T35" fmla="*/ 140329 h 1118103"/>
                    <a:gd name="T36" fmla="*/ 1611517 w 1760899"/>
                    <a:gd name="T37" fmla="*/ 203703 h 1118103"/>
                    <a:gd name="T38" fmla="*/ 1611517 w 1760899"/>
                    <a:gd name="T39" fmla="*/ 203703 h 1118103"/>
                    <a:gd name="T40" fmla="*/ 1611517 w 1760899"/>
                    <a:gd name="T41" fmla="*/ 855552 h 1118103"/>
                    <a:gd name="T42" fmla="*/ 1611517 w 1760899"/>
                    <a:gd name="T43" fmla="*/ 855552 h 1118103"/>
                    <a:gd name="T44" fmla="*/ 1760899 w 1760899"/>
                    <a:gd name="T45" fmla="*/ 855552 h 111810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760899"/>
                    <a:gd name="T70" fmla="*/ 0 h 1118103"/>
                    <a:gd name="T71" fmla="*/ 1760899 w 1760899"/>
                    <a:gd name="T72" fmla="*/ 1118103 h 111810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760899" h="1118103">
                      <a:moveTo>
                        <a:pt x="0" y="1118103"/>
                      </a:moveTo>
                      <a:lnTo>
                        <a:pt x="565842" y="1081889"/>
                      </a:lnTo>
                      <a:cubicBezTo>
                        <a:pt x="704662" y="1074344"/>
                        <a:pt x="832919" y="1072836"/>
                        <a:pt x="832919" y="1072836"/>
                      </a:cubicBezTo>
                      <a:lnTo>
                        <a:pt x="832919" y="1072836"/>
                      </a:lnTo>
                      <a:cubicBezTo>
                        <a:pt x="834428" y="935525"/>
                        <a:pt x="841972" y="248970"/>
                        <a:pt x="841972" y="248970"/>
                      </a:cubicBezTo>
                      <a:lnTo>
                        <a:pt x="841972" y="248970"/>
                      </a:lnTo>
                      <a:lnTo>
                        <a:pt x="1041149" y="244443"/>
                      </a:lnTo>
                      <a:lnTo>
                        <a:pt x="1041149" y="244443"/>
                      </a:lnTo>
                      <a:cubicBezTo>
                        <a:pt x="1041903" y="377982"/>
                        <a:pt x="1045675" y="1045675"/>
                        <a:pt x="1045675" y="1045675"/>
                      </a:cubicBezTo>
                      <a:lnTo>
                        <a:pt x="1045675" y="1045675"/>
                      </a:lnTo>
                      <a:lnTo>
                        <a:pt x="1312752" y="1050202"/>
                      </a:lnTo>
                      <a:lnTo>
                        <a:pt x="1312752" y="1050202"/>
                      </a:lnTo>
                      <a:cubicBezTo>
                        <a:pt x="1313507" y="875923"/>
                        <a:pt x="1317279" y="4527"/>
                        <a:pt x="1317279" y="4527"/>
                      </a:cubicBezTo>
                      <a:lnTo>
                        <a:pt x="1317279" y="4527"/>
                      </a:lnTo>
                      <a:lnTo>
                        <a:pt x="1552669" y="0"/>
                      </a:lnTo>
                      <a:lnTo>
                        <a:pt x="1552669" y="0"/>
                      </a:lnTo>
                      <a:cubicBezTo>
                        <a:pt x="1553423" y="23388"/>
                        <a:pt x="1557196" y="140329"/>
                        <a:pt x="1557196" y="140329"/>
                      </a:cubicBezTo>
                      <a:lnTo>
                        <a:pt x="1557196" y="140329"/>
                      </a:lnTo>
                      <a:lnTo>
                        <a:pt x="1611517" y="203703"/>
                      </a:lnTo>
                      <a:lnTo>
                        <a:pt x="1611517" y="203703"/>
                      </a:lnTo>
                      <a:lnTo>
                        <a:pt x="1611517" y="855552"/>
                      </a:lnTo>
                      <a:lnTo>
                        <a:pt x="1611517" y="855552"/>
                      </a:lnTo>
                      <a:lnTo>
                        <a:pt x="1760899" y="855552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57" name="任意多边形 39"/>
                <p:cNvSpPr>
                  <a:spLocks noChangeArrowheads="1"/>
                </p:cNvSpPr>
                <p:nvPr/>
              </p:nvSpPr>
              <p:spPr bwMode="auto">
                <a:xfrm>
                  <a:off x="1756372" y="1570776"/>
                  <a:ext cx="710697" cy="443620"/>
                </a:xfrm>
                <a:custGeom>
                  <a:avLst/>
                  <a:gdLst>
                    <a:gd name="T0" fmla="*/ 0 w 710697"/>
                    <a:gd name="T1" fmla="*/ 325925 h 443620"/>
                    <a:gd name="T2" fmla="*/ 0 w 710697"/>
                    <a:gd name="T3" fmla="*/ 194650 h 443620"/>
                    <a:gd name="T4" fmla="*/ 0 w 710697"/>
                    <a:gd name="T5" fmla="*/ 194650 h 443620"/>
                    <a:gd name="T6" fmla="*/ 95062 w 710697"/>
                    <a:gd name="T7" fmla="*/ 185596 h 443620"/>
                    <a:gd name="T8" fmla="*/ 95062 w 710697"/>
                    <a:gd name="T9" fmla="*/ 185596 h 443620"/>
                    <a:gd name="T10" fmla="*/ 95062 w 710697"/>
                    <a:gd name="T11" fmla="*/ 95062 h 443620"/>
                    <a:gd name="T12" fmla="*/ 95062 w 710697"/>
                    <a:gd name="T13" fmla="*/ 95062 h 443620"/>
                    <a:gd name="T14" fmla="*/ 271604 w 710697"/>
                    <a:gd name="T15" fmla="*/ 86008 h 443620"/>
                    <a:gd name="T16" fmla="*/ 271604 w 710697"/>
                    <a:gd name="T17" fmla="*/ 86008 h 443620"/>
                    <a:gd name="T18" fmla="*/ 276131 w 710697"/>
                    <a:gd name="T19" fmla="*/ 40741 h 443620"/>
                    <a:gd name="T20" fmla="*/ 276131 w 710697"/>
                    <a:gd name="T21" fmla="*/ 40741 h 443620"/>
                    <a:gd name="T22" fmla="*/ 312345 w 710697"/>
                    <a:gd name="T23" fmla="*/ 0 h 443620"/>
                    <a:gd name="T24" fmla="*/ 312345 w 710697"/>
                    <a:gd name="T25" fmla="*/ 0 h 443620"/>
                    <a:gd name="T26" fmla="*/ 339505 w 710697"/>
                    <a:gd name="T27" fmla="*/ 36214 h 443620"/>
                    <a:gd name="T28" fmla="*/ 339505 w 710697"/>
                    <a:gd name="T29" fmla="*/ 36214 h 443620"/>
                    <a:gd name="T30" fmla="*/ 334978 w 710697"/>
                    <a:gd name="T31" fmla="*/ 86008 h 443620"/>
                    <a:gd name="T32" fmla="*/ 334978 w 710697"/>
                    <a:gd name="T33" fmla="*/ 86008 h 443620"/>
                    <a:gd name="T34" fmla="*/ 493414 w 710697"/>
                    <a:gd name="T35" fmla="*/ 172016 h 443620"/>
                    <a:gd name="T36" fmla="*/ 493414 w 710697"/>
                    <a:gd name="T37" fmla="*/ 172016 h 443620"/>
                    <a:gd name="T38" fmla="*/ 502468 w 710697"/>
                    <a:gd name="T39" fmla="*/ 443620 h 443620"/>
                    <a:gd name="T40" fmla="*/ 502468 w 710697"/>
                    <a:gd name="T41" fmla="*/ 443620 h 443620"/>
                    <a:gd name="T42" fmla="*/ 620163 w 710697"/>
                    <a:gd name="T43" fmla="*/ 443620 h 443620"/>
                    <a:gd name="T44" fmla="*/ 620163 w 710697"/>
                    <a:gd name="T45" fmla="*/ 443620 h 443620"/>
                    <a:gd name="T46" fmla="*/ 638270 w 710697"/>
                    <a:gd name="T47" fmla="*/ 416460 h 443620"/>
                    <a:gd name="T48" fmla="*/ 638270 w 710697"/>
                    <a:gd name="T49" fmla="*/ 416460 h 443620"/>
                    <a:gd name="T50" fmla="*/ 710697 w 710697"/>
                    <a:gd name="T51" fmla="*/ 416460 h 44362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710697"/>
                    <a:gd name="T79" fmla="*/ 0 h 443620"/>
                    <a:gd name="T80" fmla="*/ 710697 w 710697"/>
                    <a:gd name="T81" fmla="*/ 443620 h 44362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710697" h="443620">
                      <a:moveTo>
                        <a:pt x="0" y="325925"/>
                      </a:moveTo>
                      <a:lnTo>
                        <a:pt x="0" y="194650"/>
                      </a:lnTo>
                      <a:lnTo>
                        <a:pt x="0" y="194650"/>
                      </a:lnTo>
                      <a:lnTo>
                        <a:pt x="95062" y="185596"/>
                      </a:lnTo>
                      <a:lnTo>
                        <a:pt x="95062" y="185596"/>
                      </a:lnTo>
                      <a:lnTo>
                        <a:pt x="95062" y="95062"/>
                      </a:lnTo>
                      <a:lnTo>
                        <a:pt x="95062" y="95062"/>
                      </a:lnTo>
                      <a:lnTo>
                        <a:pt x="271604" y="86008"/>
                      </a:lnTo>
                      <a:lnTo>
                        <a:pt x="271604" y="86008"/>
                      </a:lnTo>
                      <a:lnTo>
                        <a:pt x="276131" y="40741"/>
                      </a:lnTo>
                      <a:lnTo>
                        <a:pt x="276131" y="40741"/>
                      </a:lnTo>
                      <a:lnTo>
                        <a:pt x="312345" y="0"/>
                      </a:lnTo>
                      <a:lnTo>
                        <a:pt x="312345" y="0"/>
                      </a:lnTo>
                      <a:lnTo>
                        <a:pt x="339505" y="36214"/>
                      </a:lnTo>
                      <a:lnTo>
                        <a:pt x="339505" y="36214"/>
                      </a:lnTo>
                      <a:lnTo>
                        <a:pt x="334978" y="86008"/>
                      </a:lnTo>
                      <a:lnTo>
                        <a:pt x="334978" y="86008"/>
                      </a:lnTo>
                      <a:lnTo>
                        <a:pt x="493414" y="172016"/>
                      </a:lnTo>
                      <a:lnTo>
                        <a:pt x="493414" y="172016"/>
                      </a:lnTo>
                      <a:lnTo>
                        <a:pt x="502468" y="443620"/>
                      </a:lnTo>
                      <a:lnTo>
                        <a:pt x="502468" y="443620"/>
                      </a:lnTo>
                      <a:lnTo>
                        <a:pt x="620163" y="443620"/>
                      </a:lnTo>
                      <a:lnTo>
                        <a:pt x="620163" y="443620"/>
                      </a:lnTo>
                      <a:lnTo>
                        <a:pt x="638270" y="416460"/>
                      </a:lnTo>
                      <a:lnTo>
                        <a:pt x="638270" y="416460"/>
                      </a:lnTo>
                      <a:lnTo>
                        <a:pt x="710697" y="41646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58" name="任意多边形 40"/>
                <p:cNvSpPr>
                  <a:spLocks noChangeArrowheads="1"/>
                </p:cNvSpPr>
                <p:nvPr/>
              </p:nvSpPr>
              <p:spPr bwMode="auto">
                <a:xfrm>
                  <a:off x="2462543" y="1511929"/>
                  <a:ext cx="439093" cy="574895"/>
                </a:xfrm>
                <a:custGeom>
                  <a:avLst/>
                  <a:gdLst>
                    <a:gd name="T0" fmla="*/ 0 w 439093"/>
                    <a:gd name="T1" fmla="*/ 479833 h 574895"/>
                    <a:gd name="T2" fmla="*/ 4526 w 439093"/>
                    <a:gd name="T3" fmla="*/ 353085 h 574895"/>
                    <a:gd name="T4" fmla="*/ 4526 w 439093"/>
                    <a:gd name="T5" fmla="*/ 353085 h 574895"/>
                    <a:gd name="T6" fmla="*/ 31687 w 439093"/>
                    <a:gd name="T7" fmla="*/ 330451 h 574895"/>
                    <a:gd name="T8" fmla="*/ 31687 w 439093"/>
                    <a:gd name="T9" fmla="*/ 330451 h 574895"/>
                    <a:gd name="T10" fmla="*/ 36213 w 439093"/>
                    <a:gd name="T11" fmla="*/ 54321 h 574895"/>
                    <a:gd name="T12" fmla="*/ 36213 w 439093"/>
                    <a:gd name="T13" fmla="*/ 54321 h 574895"/>
                    <a:gd name="T14" fmla="*/ 95061 w 439093"/>
                    <a:gd name="T15" fmla="*/ 0 h 574895"/>
                    <a:gd name="T16" fmla="*/ 95061 w 439093"/>
                    <a:gd name="T17" fmla="*/ 0 h 574895"/>
                    <a:gd name="T18" fmla="*/ 181069 w 439093"/>
                    <a:gd name="T19" fmla="*/ 95061 h 574895"/>
                    <a:gd name="T20" fmla="*/ 181069 w 439093"/>
                    <a:gd name="T21" fmla="*/ 95061 h 574895"/>
                    <a:gd name="T22" fmla="*/ 181069 w 439093"/>
                    <a:gd name="T23" fmla="*/ 502467 h 574895"/>
                    <a:gd name="T24" fmla="*/ 181069 w 439093"/>
                    <a:gd name="T25" fmla="*/ 502467 h 574895"/>
                    <a:gd name="T26" fmla="*/ 271604 w 439093"/>
                    <a:gd name="T27" fmla="*/ 502467 h 574895"/>
                    <a:gd name="T28" fmla="*/ 271604 w 439093"/>
                    <a:gd name="T29" fmla="*/ 502467 h 574895"/>
                    <a:gd name="T30" fmla="*/ 271604 w 439093"/>
                    <a:gd name="T31" fmla="*/ 552261 h 574895"/>
                    <a:gd name="T32" fmla="*/ 271604 w 439093"/>
                    <a:gd name="T33" fmla="*/ 552261 h 574895"/>
                    <a:gd name="T34" fmla="*/ 348558 w 439093"/>
                    <a:gd name="T35" fmla="*/ 552261 h 574895"/>
                    <a:gd name="T36" fmla="*/ 348558 w 439093"/>
                    <a:gd name="T37" fmla="*/ 552261 h 574895"/>
                    <a:gd name="T38" fmla="*/ 348558 w 439093"/>
                    <a:gd name="T39" fmla="*/ 407406 h 574895"/>
                    <a:gd name="T40" fmla="*/ 348558 w 439093"/>
                    <a:gd name="T41" fmla="*/ 407406 h 574895"/>
                    <a:gd name="T42" fmla="*/ 430039 w 439093"/>
                    <a:gd name="T43" fmla="*/ 407406 h 574895"/>
                    <a:gd name="T44" fmla="*/ 430039 w 439093"/>
                    <a:gd name="T45" fmla="*/ 407406 h 574895"/>
                    <a:gd name="T46" fmla="*/ 439093 w 439093"/>
                    <a:gd name="T47" fmla="*/ 574895 h 57489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439093"/>
                    <a:gd name="T73" fmla="*/ 0 h 574895"/>
                    <a:gd name="T74" fmla="*/ 439093 w 439093"/>
                    <a:gd name="T75" fmla="*/ 574895 h 574895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439093" h="574895">
                      <a:moveTo>
                        <a:pt x="0" y="479833"/>
                      </a:moveTo>
                      <a:lnTo>
                        <a:pt x="4526" y="353085"/>
                      </a:lnTo>
                      <a:lnTo>
                        <a:pt x="4526" y="353085"/>
                      </a:lnTo>
                      <a:lnTo>
                        <a:pt x="31687" y="330451"/>
                      </a:lnTo>
                      <a:lnTo>
                        <a:pt x="31687" y="330451"/>
                      </a:lnTo>
                      <a:cubicBezTo>
                        <a:pt x="32441" y="284429"/>
                        <a:pt x="36213" y="54321"/>
                        <a:pt x="36213" y="54321"/>
                      </a:cubicBezTo>
                      <a:lnTo>
                        <a:pt x="36213" y="54321"/>
                      </a:lnTo>
                      <a:lnTo>
                        <a:pt x="95061" y="0"/>
                      </a:lnTo>
                      <a:lnTo>
                        <a:pt x="95061" y="0"/>
                      </a:lnTo>
                      <a:lnTo>
                        <a:pt x="181069" y="95061"/>
                      </a:lnTo>
                      <a:lnTo>
                        <a:pt x="181069" y="95061"/>
                      </a:lnTo>
                      <a:lnTo>
                        <a:pt x="181069" y="502467"/>
                      </a:lnTo>
                      <a:lnTo>
                        <a:pt x="181069" y="502467"/>
                      </a:lnTo>
                      <a:lnTo>
                        <a:pt x="271604" y="502467"/>
                      </a:lnTo>
                      <a:lnTo>
                        <a:pt x="271604" y="502467"/>
                      </a:lnTo>
                      <a:lnTo>
                        <a:pt x="271604" y="552261"/>
                      </a:lnTo>
                      <a:lnTo>
                        <a:pt x="271604" y="552261"/>
                      </a:lnTo>
                      <a:lnTo>
                        <a:pt x="348558" y="552261"/>
                      </a:lnTo>
                      <a:lnTo>
                        <a:pt x="348558" y="552261"/>
                      </a:lnTo>
                      <a:lnTo>
                        <a:pt x="348558" y="407406"/>
                      </a:lnTo>
                      <a:lnTo>
                        <a:pt x="348558" y="407406"/>
                      </a:lnTo>
                      <a:lnTo>
                        <a:pt x="430039" y="407406"/>
                      </a:lnTo>
                      <a:lnTo>
                        <a:pt x="430039" y="407406"/>
                      </a:lnTo>
                      <a:lnTo>
                        <a:pt x="439093" y="574895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59" name="任意多边形 41"/>
                <p:cNvSpPr>
                  <a:spLocks noChangeArrowheads="1"/>
                </p:cNvSpPr>
                <p:nvPr/>
              </p:nvSpPr>
              <p:spPr bwMode="auto">
                <a:xfrm>
                  <a:off x="1430448" y="905347"/>
                  <a:ext cx="1" cy="131275"/>
                </a:xfrm>
                <a:custGeom>
                  <a:avLst/>
                  <a:gdLst>
                    <a:gd name="T0" fmla="*/ 0 w 1"/>
                    <a:gd name="T1" fmla="*/ 131275 h 131275"/>
                    <a:gd name="T2" fmla="*/ 0 w 1"/>
                    <a:gd name="T3" fmla="*/ 0 h 131275"/>
                    <a:gd name="T4" fmla="*/ 0 60000 65536"/>
                    <a:gd name="T5" fmla="*/ 0 60000 65536"/>
                    <a:gd name="T6" fmla="*/ 0 w 1"/>
                    <a:gd name="T7" fmla="*/ 0 h 131275"/>
                    <a:gd name="T8" fmla="*/ 1 w 1"/>
                    <a:gd name="T9" fmla="*/ 131275 h 13127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31275">
                      <a:moveTo>
                        <a:pt x="0" y="13127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7DAB15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0" name="任意多边形 42"/>
                <p:cNvSpPr>
                  <a:spLocks noChangeArrowheads="1"/>
                </p:cNvSpPr>
                <p:nvPr/>
              </p:nvSpPr>
              <p:spPr bwMode="auto">
                <a:xfrm>
                  <a:off x="2897109" y="4527"/>
                  <a:ext cx="918927" cy="2082297"/>
                </a:xfrm>
                <a:custGeom>
                  <a:avLst/>
                  <a:gdLst>
                    <a:gd name="T0" fmla="*/ 0 w 918927"/>
                    <a:gd name="T1" fmla="*/ 0 h 2082297"/>
                    <a:gd name="T2" fmla="*/ 918927 w 918927"/>
                    <a:gd name="T3" fmla="*/ 2082297 h 2082297"/>
                  </a:gdLst>
                  <a:ahLst/>
                  <a:cxnLst/>
                  <a:rect l="T0" t="T1" r="T2" b="T3"/>
                  <a:pathLst>
                    <a:path w="918927" h="2082297">
                      <a:moveTo>
                        <a:pt x="0" y="2082297"/>
                      </a:moveTo>
                      <a:lnTo>
                        <a:pt x="67901" y="1937441"/>
                      </a:lnTo>
                      <a:lnTo>
                        <a:pt x="67901" y="1937441"/>
                      </a:lnTo>
                      <a:cubicBezTo>
                        <a:pt x="58093" y="1923861"/>
                        <a:pt x="18107" y="1881611"/>
                        <a:pt x="9053" y="1855960"/>
                      </a:cubicBezTo>
                      <a:cubicBezTo>
                        <a:pt x="-1" y="1830308"/>
                        <a:pt x="8299" y="1804657"/>
                        <a:pt x="13580" y="1783532"/>
                      </a:cubicBezTo>
                      <a:cubicBezTo>
                        <a:pt x="18861" y="1762407"/>
                        <a:pt x="25652" y="1745810"/>
                        <a:pt x="40741" y="1729212"/>
                      </a:cubicBezTo>
                      <a:cubicBezTo>
                        <a:pt x="55830" y="1712614"/>
                        <a:pt x="104115" y="1683944"/>
                        <a:pt x="104115" y="1683944"/>
                      </a:cubicBezTo>
                      <a:lnTo>
                        <a:pt x="104115" y="1683944"/>
                      </a:lnTo>
                      <a:cubicBezTo>
                        <a:pt x="104869" y="1576811"/>
                        <a:pt x="108641" y="1041148"/>
                        <a:pt x="108641" y="1041148"/>
                      </a:cubicBezTo>
                      <a:lnTo>
                        <a:pt x="108641" y="1041148"/>
                      </a:lnTo>
                      <a:cubicBezTo>
                        <a:pt x="99588" y="1032095"/>
                        <a:pt x="64129" y="1007953"/>
                        <a:pt x="54321" y="986828"/>
                      </a:cubicBezTo>
                      <a:cubicBezTo>
                        <a:pt x="44513" y="965703"/>
                        <a:pt x="46022" y="935525"/>
                        <a:pt x="49794" y="914400"/>
                      </a:cubicBezTo>
                      <a:cubicBezTo>
                        <a:pt x="53566" y="893275"/>
                        <a:pt x="62619" y="875168"/>
                        <a:pt x="76954" y="860079"/>
                      </a:cubicBezTo>
                      <a:cubicBezTo>
                        <a:pt x="91289" y="844990"/>
                        <a:pt x="135802" y="823865"/>
                        <a:pt x="135802" y="823865"/>
                      </a:cubicBezTo>
                      <a:lnTo>
                        <a:pt x="135802" y="823865"/>
                      </a:lnTo>
                      <a:cubicBezTo>
                        <a:pt x="136557" y="794441"/>
                        <a:pt x="140329" y="647323"/>
                        <a:pt x="140329" y="647323"/>
                      </a:cubicBezTo>
                      <a:lnTo>
                        <a:pt x="140329" y="647323"/>
                      </a:lnTo>
                      <a:cubicBezTo>
                        <a:pt x="136557" y="642042"/>
                        <a:pt x="120713" y="626952"/>
                        <a:pt x="117695" y="615635"/>
                      </a:cubicBezTo>
                      <a:cubicBezTo>
                        <a:pt x="114677" y="604318"/>
                        <a:pt x="116941" y="590739"/>
                        <a:pt x="122222" y="579422"/>
                      </a:cubicBezTo>
                      <a:cubicBezTo>
                        <a:pt x="127503" y="568105"/>
                        <a:pt x="149382" y="547734"/>
                        <a:pt x="149382" y="547734"/>
                      </a:cubicBezTo>
                      <a:lnTo>
                        <a:pt x="149382" y="547734"/>
                      </a:lnTo>
                      <a:cubicBezTo>
                        <a:pt x="148628" y="460972"/>
                        <a:pt x="144855" y="27160"/>
                        <a:pt x="144855" y="27160"/>
                      </a:cubicBezTo>
                      <a:lnTo>
                        <a:pt x="144855" y="27160"/>
                      </a:lnTo>
                      <a:cubicBezTo>
                        <a:pt x="146364" y="24142"/>
                        <a:pt x="150137" y="13580"/>
                        <a:pt x="153909" y="9053"/>
                      </a:cubicBezTo>
                      <a:cubicBezTo>
                        <a:pt x="157681" y="4526"/>
                        <a:pt x="162208" y="0"/>
                        <a:pt x="167489" y="0"/>
                      </a:cubicBezTo>
                      <a:cubicBezTo>
                        <a:pt x="172770" y="0"/>
                        <a:pt x="181824" y="6790"/>
                        <a:pt x="185596" y="9053"/>
                      </a:cubicBezTo>
                      <a:cubicBezTo>
                        <a:pt x="189368" y="11316"/>
                        <a:pt x="190123" y="13580"/>
                        <a:pt x="190123" y="13580"/>
                      </a:cubicBezTo>
                      <a:lnTo>
                        <a:pt x="190123" y="13580"/>
                      </a:lnTo>
                      <a:lnTo>
                        <a:pt x="190123" y="552261"/>
                      </a:lnTo>
                      <a:lnTo>
                        <a:pt x="190123" y="552261"/>
                      </a:lnTo>
                      <a:cubicBezTo>
                        <a:pt x="195404" y="556788"/>
                        <a:pt x="215774" y="568860"/>
                        <a:pt x="221810" y="579422"/>
                      </a:cubicBezTo>
                      <a:cubicBezTo>
                        <a:pt x="227846" y="589984"/>
                        <a:pt x="230864" y="603564"/>
                        <a:pt x="226337" y="615635"/>
                      </a:cubicBezTo>
                      <a:cubicBezTo>
                        <a:pt x="221810" y="627706"/>
                        <a:pt x="194649" y="651849"/>
                        <a:pt x="194649" y="651849"/>
                      </a:cubicBezTo>
                      <a:lnTo>
                        <a:pt x="194649" y="651849"/>
                      </a:lnTo>
                      <a:lnTo>
                        <a:pt x="194649" y="823865"/>
                      </a:lnTo>
                      <a:lnTo>
                        <a:pt x="194649" y="823865"/>
                      </a:lnTo>
                      <a:cubicBezTo>
                        <a:pt x="206720" y="829901"/>
                        <a:pt x="250479" y="840463"/>
                        <a:pt x="267077" y="860079"/>
                      </a:cubicBezTo>
                      <a:cubicBezTo>
                        <a:pt x="283675" y="879695"/>
                        <a:pt x="291975" y="919681"/>
                        <a:pt x="294238" y="941560"/>
                      </a:cubicBezTo>
                      <a:cubicBezTo>
                        <a:pt x="296501" y="963439"/>
                        <a:pt x="289710" y="974756"/>
                        <a:pt x="280657" y="991354"/>
                      </a:cubicBezTo>
                      <a:cubicBezTo>
                        <a:pt x="271604" y="1007952"/>
                        <a:pt x="248216" y="1030585"/>
                        <a:pt x="239917" y="1041148"/>
                      </a:cubicBezTo>
                      <a:cubicBezTo>
                        <a:pt x="231618" y="1051710"/>
                        <a:pt x="230863" y="1054729"/>
                        <a:pt x="230863" y="1054729"/>
                      </a:cubicBezTo>
                      <a:lnTo>
                        <a:pt x="230863" y="1054729"/>
                      </a:lnTo>
                      <a:lnTo>
                        <a:pt x="230863" y="1683944"/>
                      </a:lnTo>
                      <a:lnTo>
                        <a:pt x="230863" y="1683944"/>
                      </a:lnTo>
                      <a:cubicBezTo>
                        <a:pt x="242180" y="1692997"/>
                        <a:pt x="283675" y="1712614"/>
                        <a:pt x="298764" y="1738265"/>
                      </a:cubicBezTo>
                      <a:cubicBezTo>
                        <a:pt x="313853" y="1763916"/>
                        <a:pt x="321398" y="1811447"/>
                        <a:pt x="321398" y="1837853"/>
                      </a:cubicBezTo>
                      <a:cubicBezTo>
                        <a:pt x="321398" y="1864259"/>
                        <a:pt x="309326" y="1879349"/>
                        <a:pt x="298764" y="1896701"/>
                      </a:cubicBezTo>
                      <a:cubicBezTo>
                        <a:pt x="288202" y="1914053"/>
                        <a:pt x="258024" y="1941968"/>
                        <a:pt x="258024" y="1941968"/>
                      </a:cubicBezTo>
                      <a:lnTo>
                        <a:pt x="258024" y="1941968"/>
                      </a:lnTo>
                      <a:lnTo>
                        <a:pt x="307818" y="2032503"/>
                      </a:lnTo>
                      <a:lnTo>
                        <a:pt x="307818" y="2032503"/>
                      </a:lnTo>
                      <a:lnTo>
                        <a:pt x="407406" y="2032503"/>
                      </a:lnTo>
                      <a:lnTo>
                        <a:pt x="407406" y="2032503"/>
                      </a:lnTo>
                      <a:lnTo>
                        <a:pt x="443620" y="1987235"/>
                      </a:lnTo>
                      <a:lnTo>
                        <a:pt x="443620" y="1987235"/>
                      </a:lnTo>
                      <a:lnTo>
                        <a:pt x="547735" y="1982709"/>
                      </a:lnTo>
                      <a:lnTo>
                        <a:pt x="547735" y="1982709"/>
                      </a:lnTo>
                      <a:cubicBezTo>
                        <a:pt x="546981" y="1913299"/>
                        <a:pt x="543208" y="1566249"/>
                        <a:pt x="543208" y="1566249"/>
                      </a:cubicBezTo>
                      <a:lnTo>
                        <a:pt x="543208" y="1566249"/>
                      </a:lnTo>
                      <a:lnTo>
                        <a:pt x="597529" y="1557196"/>
                      </a:lnTo>
                      <a:lnTo>
                        <a:pt x="597529" y="1557196"/>
                      </a:lnTo>
                      <a:lnTo>
                        <a:pt x="597529" y="1539089"/>
                      </a:lnTo>
                      <a:lnTo>
                        <a:pt x="597529" y="1539089"/>
                      </a:lnTo>
                      <a:lnTo>
                        <a:pt x="570368" y="1530035"/>
                      </a:lnTo>
                      <a:lnTo>
                        <a:pt x="570368" y="1530035"/>
                      </a:lnTo>
                      <a:lnTo>
                        <a:pt x="642796" y="1453081"/>
                      </a:lnTo>
                      <a:lnTo>
                        <a:pt x="642796" y="1453081"/>
                      </a:lnTo>
                      <a:lnTo>
                        <a:pt x="746911" y="1525509"/>
                      </a:lnTo>
                      <a:cubicBezTo>
                        <a:pt x="764264" y="1538335"/>
                        <a:pt x="752947" y="1526263"/>
                        <a:pt x="746911" y="1530035"/>
                      </a:cubicBezTo>
                      <a:cubicBezTo>
                        <a:pt x="740875" y="1533807"/>
                        <a:pt x="710697" y="1548142"/>
                        <a:pt x="710697" y="1548142"/>
                      </a:cubicBezTo>
                      <a:lnTo>
                        <a:pt x="710697" y="1548142"/>
                      </a:lnTo>
                      <a:lnTo>
                        <a:pt x="760491" y="1557196"/>
                      </a:lnTo>
                      <a:lnTo>
                        <a:pt x="760491" y="1557196"/>
                      </a:lnTo>
                      <a:cubicBezTo>
                        <a:pt x="759737" y="1627360"/>
                        <a:pt x="755964" y="1978182"/>
                        <a:pt x="755964" y="1978182"/>
                      </a:cubicBezTo>
                      <a:lnTo>
                        <a:pt x="755964" y="1978182"/>
                      </a:lnTo>
                      <a:lnTo>
                        <a:pt x="918927" y="1991762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1" name="任意多边形 43"/>
                <p:cNvSpPr>
                  <a:spLocks noChangeArrowheads="1"/>
                </p:cNvSpPr>
                <p:nvPr/>
              </p:nvSpPr>
              <p:spPr bwMode="auto">
                <a:xfrm>
                  <a:off x="3806982" y="1484768"/>
                  <a:ext cx="660903" cy="611109"/>
                </a:xfrm>
                <a:custGeom>
                  <a:avLst/>
                  <a:gdLst>
                    <a:gd name="T0" fmla="*/ 0 w 660903"/>
                    <a:gd name="T1" fmla="*/ 506994 h 611109"/>
                    <a:gd name="T2" fmla="*/ 0 w 660903"/>
                    <a:gd name="T3" fmla="*/ 611109 h 611109"/>
                    <a:gd name="T4" fmla="*/ 0 w 660903"/>
                    <a:gd name="T5" fmla="*/ 611109 h 611109"/>
                    <a:gd name="T6" fmla="*/ 117695 w 660903"/>
                    <a:gd name="T7" fmla="*/ 611109 h 611109"/>
                    <a:gd name="T8" fmla="*/ 117695 w 660903"/>
                    <a:gd name="T9" fmla="*/ 611109 h 611109"/>
                    <a:gd name="T10" fmla="*/ 117695 w 660903"/>
                    <a:gd name="T11" fmla="*/ 262551 h 611109"/>
                    <a:gd name="T12" fmla="*/ 117695 w 660903"/>
                    <a:gd name="T13" fmla="*/ 262551 h 611109"/>
                    <a:gd name="T14" fmla="*/ 321398 w 660903"/>
                    <a:gd name="T15" fmla="*/ 262551 h 611109"/>
                    <a:gd name="T16" fmla="*/ 321398 w 660903"/>
                    <a:gd name="T17" fmla="*/ 262551 h 611109"/>
                    <a:gd name="T18" fmla="*/ 321398 w 660903"/>
                    <a:gd name="T19" fmla="*/ 606583 h 611109"/>
                    <a:gd name="T20" fmla="*/ 321398 w 660903"/>
                    <a:gd name="T21" fmla="*/ 606583 h 611109"/>
                    <a:gd name="T22" fmla="*/ 448147 w 660903"/>
                    <a:gd name="T23" fmla="*/ 606583 h 611109"/>
                    <a:gd name="T24" fmla="*/ 448147 w 660903"/>
                    <a:gd name="T25" fmla="*/ 606583 h 611109"/>
                    <a:gd name="T26" fmla="*/ 448147 w 660903"/>
                    <a:gd name="T27" fmla="*/ 135802 h 611109"/>
                    <a:gd name="T28" fmla="*/ 448147 w 660903"/>
                    <a:gd name="T29" fmla="*/ 135802 h 611109"/>
                    <a:gd name="T30" fmla="*/ 470780 w 660903"/>
                    <a:gd name="T31" fmla="*/ 113169 h 611109"/>
                    <a:gd name="T32" fmla="*/ 470780 w 660903"/>
                    <a:gd name="T33" fmla="*/ 113169 h 611109"/>
                    <a:gd name="T34" fmla="*/ 470780 w 660903"/>
                    <a:gd name="T35" fmla="*/ 63375 h 611109"/>
                    <a:gd name="T36" fmla="*/ 470780 w 660903"/>
                    <a:gd name="T37" fmla="*/ 63375 h 611109"/>
                    <a:gd name="T38" fmla="*/ 561315 w 660903"/>
                    <a:gd name="T39" fmla="*/ 4527 h 611109"/>
                    <a:gd name="T40" fmla="*/ 561315 w 660903"/>
                    <a:gd name="T41" fmla="*/ 4527 h 611109"/>
                    <a:gd name="T42" fmla="*/ 660903 w 660903"/>
                    <a:gd name="T43" fmla="*/ 0 h 61110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60903"/>
                    <a:gd name="T67" fmla="*/ 0 h 611109"/>
                    <a:gd name="T68" fmla="*/ 660903 w 660903"/>
                    <a:gd name="T69" fmla="*/ 611109 h 611109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60903" h="611109">
                      <a:moveTo>
                        <a:pt x="0" y="506994"/>
                      </a:moveTo>
                      <a:lnTo>
                        <a:pt x="0" y="611109"/>
                      </a:lnTo>
                      <a:lnTo>
                        <a:pt x="0" y="611109"/>
                      </a:lnTo>
                      <a:lnTo>
                        <a:pt x="117695" y="611109"/>
                      </a:lnTo>
                      <a:lnTo>
                        <a:pt x="117695" y="611109"/>
                      </a:lnTo>
                      <a:lnTo>
                        <a:pt x="117695" y="262551"/>
                      </a:lnTo>
                      <a:lnTo>
                        <a:pt x="117695" y="262551"/>
                      </a:lnTo>
                      <a:lnTo>
                        <a:pt x="321398" y="262551"/>
                      </a:lnTo>
                      <a:lnTo>
                        <a:pt x="321398" y="262551"/>
                      </a:lnTo>
                      <a:lnTo>
                        <a:pt x="321398" y="606583"/>
                      </a:lnTo>
                      <a:lnTo>
                        <a:pt x="321398" y="606583"/>
                      </a:lnTo>
                      <a:lnTo>
                        <a:pt x="448147" y="606583"/>
                      </a:lnTo>
                      <a:lnTo>
                        <a:pt x="448147" y="606583"/>
                      </a:lnTo>
                      <a:lnTo>
                        <a:pt x="448147" y="135802"/>
                      </a:lnTo>
                      <a:lnTo>
                        <a:pt x="448147" y="135802"/>
                      </a:lnTo>
                      <a:lnTo>
                        <a:pt x="470780" y="113169"/>
                      </a:lnTo>
                      <a:lnTo>
                        <a:pt x="470780" y="113169"/>
                      </a:lnTo>
                      <a:lnTo>
                        <a:pt x="470780" y="63375"/>
                      </a:lnTo>
                      <a:lnTo>
                        <a:pt x="470780" y="63375"/>
                      </a:lnTo>
                      <a:lnTo>
                        <a:pt x="561315" y="4527"/>
                      </a:lnTo>
                      <a:lnTo>
                        <a:pt x="561315" y="4527"/>
                      </a:lnTo>
                      <a:lnTo>
                        <a:pt x="660903" y="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2" name="任意多边形 44"/>
                <p:cNvSpPr>
                  <a:spLocks noChangeArrowheads="1"/>
                </p:cNvSpPr>
                <p:nvPr/>
              </p:nvSpPr>
              <p:spPr bwMode="auto">
                <a:xfrm>
                  <a:off x="4449778" y="1480242"/>
                  <a:ext cx="457200" cy="565841"/>
                </a:xfrm>
                <a:custGeom>
                  <a:avLst/>
                  <a:gdLst>
                    <a:gd name="T0" fmla="*/ 0 w 457200"/>
                    <a:gd name="T1" fmla="*/ 0 h 565841"/>
                    <a:gd name="T2" fmla="*/ 144856 w 457200"/>
                    <a:gd name="T3" fmla="*/ 113168 h 565841"/>
                    <a:gd name="T4" fmla="*/ 144856 w 457200"/>
                    <a:gd name="T5" fmla="*/ 113168 h 565841"/>
                    <a:gd name="T6" fmla="*/ 144856 w 457200"/>
                    <a:gd name="T7" fmla="*/ 565841 h 565841"/>
                    <a:gd name="T8" fmla="*/ 144856 w 457200"/>
                    <a:gd name="T9" fmla="*/ 565841 h 565841"/>
                    <a:gd name="T10" fmla="*/ 212757 w 457200"/>
                    <a:gd name="T11" fmla="*/ 565841 h 565841"/>
                    <a:gd name="T12" fmla="*/ 212757 w 457200"/>
                    <a:gd name="T13" fmla="*/ 565841 h 565841"/>
                    <a:gd name="T14" fmla="*/ 212757 w 457200"/>
                    <a:gd name="T15" fmla="*/ 285184 h 565841"/>
                    <a:gd name="T16" fmla="*/ 212757 w 457200"/>
                    <a:gd name="T17" fmla="*/ 285184 h 565841"/>
                    <a:gd name="T18" fmla="*/ 321398 w 457200"/>
                    <a:gd name="T19" fmla="*/ 280657 h 565841"/>
                    <a:gd name="T20" fmla="*/ 321398 w 457200"/>
                    <a:gd name="T21" fmla="*/ 280657 h 565841"/>
                    <a:gd name="T22" fmla="*/ 321398 w 457200"/>
                    <a:gd name="T23" fmla="*/ 22633 h 565841"/>
                    <a:gd name="T24" fmla="*/ 321398 w 457200"/>
                    <a:gd name="T25" fmla="*/ 22633 h 565841"/>
                    <a:gd name="T26" fmla="*/ 457200 w 457200"/>
                    <a:gd name="T27" fmla="*/ 22633 h 56584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200"/>
                    <a:gd name="T43" fmla="*/ 0 h 565841"/>
                    <a:gd name="T44" fmla="*/ 457200 w 457200"/>
                    <a:gd name="T45" fmla="*/ 565841 h 56584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200" h="565841">
                      <a:moveTo>
                        <a:pt x="0" y="0"/>
                      </a:moveTo>
                      <a:lnTo>
                        <a:pt x="144856" y="113168"/>
                      </a:lnTo>
                      <a:lnTo>
                        <a:pt x="144856" y="113168"/>
                      </a:lnTo>
                      <a:lnTo>
                        <a:pt x="144856" y="565841"/>
                      </a:lnTo>
                      <a:lnTo>
                        <a:pt x="144856" y="565841"/>
                      </a:lnTo>
                      <a:lnTo>
                        <a:pt x="212757" y="565841"/>
                      </a:lnTo>
                      <a:lnTo>
                        <a:pt x="212757" y="565841"/>
                      </a:lnTo>
                      <a:lnTo>
                        <a:pt x="212757" y="285184"/>
                      </a:lnTo>
                      <a:lnTo>
                        <a:pt x="212757" y="285184"/>
                      </a:lnTo>
                      <a:lnTo>
                        <a:pt x="321398" y="280657"/>
                      </a:lnTo>
                      <a:lnTo>
                        <a:pt x="321398" y="280657"/>
                      </a:lnTo>
                      <a:lnTo>
                        <a:pt x="321398" y="22633"/>
                      </a:lnTo>
                      <a:lnTo>
                        <a:pt x="321398" y="22633"/>
                      </a:lnTo>
                      <a:lnTo>
                        <a:pt x="457200" y="22633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3" name="任意多边形 45"/>
                <p:cNvSpPr>
                  <a:spLocks noChangeArrowheads="1"/>
                </p:cNvSpPr>
                <p:nvPr/>
              </p:nvSpPr>
              <p:spPr bwMode="auto">
                <a:xfrm>
                  <a:off x="4906978" y="1502875"/>
                  <a:ext cx="307818" cy="538682"/>
                </a:xfrm>
                <a:custGeom>
                  <a:avLst/>
                  <a:gdLst>
                    <a:gd name="T0" fmla="*/ 0 w 307818"/>
                    <a:gd name="T1" fmla="*/ 0 h 538682"/>
                    <a:gd name="T2" fmla="*/ 0 w 307818"/>
                    <a:gd name="T3" fmla="*/ 538682 h 538682"/>
                    <a:gd name="T4" fmla="*/ 0 w 307818"/>
                    <a:gd name="T5" fmla="*/ 538682 h 538682"/>
                    <a:gd name="T6" fmla="*/ 36214 w 307818"/>
                    <a:gd name="T7" fmla="*/ 534155 h 538682"/>
                    <a:gd name="T8" fmla="*/ 36214 w 307818"/>
                    <a:gd name="T9" fmla="*/ 534155 h 538682"/>
                    <a:gd name="T10" fmla="*/ 36214 w 307818"/>
                    <a:gd name="T11" fmla="*/ 443620 h 538682"/>
                    <a:gd name="T12" fmla="*/ 36214 w 307818"/>
                    <a:gd name="T13" fmla="*/ 443620 h 538682"/>
                    <a:gd name="T14" fmla="*/ 149382 w 307818"/>
                    <a:gd name="T15" fmla="*/ 339505 h 538682"/>
                    <a:gd name="T16" fmla="*/ 149382 w 307818"/>
                    <a:gd name="T17" fmla="*/ 339505 h 538682"/>
                    <a:gd name="T18" fmla="*/ 285184 w 307818"/>
                    <a:gd name="T19" fmla="*/ 452674 h 538682"/>
                    <a:gd name="T20" fmla="*/ 285184 w 307818"/>
                    <a:gd name="T21" fmla="*/ 452674 h 538682"/>
                    <a:gd name="T22" fmla="*/ 285184 w 307818"/>
                    <a:gd name="T23" fmla="*/ 538682 h 538682"/>
                    <a:gd name="T24" fmla="*/ 285184 w 307818"/>
                    <a:gd name="T25" fmla="*/ 538682 h 538682"/>
                    <a:gd name="T26" fmla="*/ 307818 w 307818"/>
                    <a:gd name="T27" fmla="*/ 538682 h 53868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07818"/>
                    <a:gd name="T43" fmla="*/ 0 h 538682"/>
                    <a:gd name="T44" fmla="*/ 307818 w 307818"/>
                    <a:gd name="T45" fmla="*/ 538682 h 53868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07818" h="538682">
                      <a:moveTo>
                        <a:pt x="0" y="0"/>
                      </a:moveTo>
                      <a:lnTo>
                        <a:pt x="0" y="538682"/>
                      </a:lnTo>
                      <a:lnTo>
                        <a:pt x="0" y="538682"/>
                      </a:lnTo>
                      <a:lnTo>
                        <a:pt x="36214" y="534155"/>
                      </a:lnTo>
                      <a:lnTo>
                        <a:pt x="36214" y="534155"/>
                      </a:lnTo>
                      <a:lnTo>
                        <a:pt x="36214" y="443620"/>
                      </a:lnTo>
                      <a:lnTo>
                        <a:pt x="36214" y="443620"/>
                      </a:lnTo>
                      <a:lnTo>
                        <a:pt x="149382" y="339505"/>
                      </a:lnTo>
                      <a:lnTo>
                        <a:pt x="149382" y="339505"/>
                      </a:lnTo>
                      <a:lnTo>
                        <a:pt x="285184" y="452674"/>
                      </a:lnTo>
                      <a:lnTo>
                        <a:pt x="285184" y="452674"/>
                      </a:lnTo>
                      <a:lnTo>
                        <a:pt x="285184" y="538682"/>
                      </a:lnTo>
                      <a:lnTo>
                        <a:pt x="285184" y="538682"/>
                      </a:lnTo>
                      <a:lnTo>
                        <a:pt x="307818" y="538682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4" name="任意多边形 46"/>
                <p:cNvSpPr>
                  <a:spLocks noChangeArrowheads="1"/>
                </p:cNvSpPr>
                <p:nvPr/>
              </p:nvSpPr>
              <p:spPr bwMode="auto">
                <a:xfrm>
                  <a:off x="5214796" y="1023042"/>
                  <a:ext cx="316871" cy="1023041"/>
                </a:xfrm>
                <a:custGeom>
                  <a:avLst/>
                  <a:gdLst>
                    <a:gd name="T0" fmla="*/ 4527 w 316871"/>
                    <a:gd name="T1" fmla="*/ 1023041 h 1023041"/>
                    <a:gd name="T2" fmla="*/ 0 w 316871"/>
                    <a:gd name="T3" fmla="*/ 167489 h 1023041"/>
                    <a:gd name="T4" fmla="*/ 0 w 316871"/>
                    <a:gd name="T5" fmla="*/ 167489 h 1023041"/>
                    <a:gd name="T6" fmla="*/ 76954 w 316871"/>
                    <a:gd name="T7" fmla="*/ 122221 h 1023041"/>
                    <a:gd name="T8" fmla="*/ 76954 w 316871"/>
                    <a:gd name="T9" fmla="*/ 122221 h 1023041"/>
                    <a:gd name="T10" fmla="*/ 76954 w 316871"/>
                    <a:gd name="T11" fmla="*/ 4526 h 1023041"/>
                    <a:gd name="T12" fmla="*/ 76954 w 316871"/>
                    <a:gd name="T13" fmla="*/ 4526 h 1023041"/>
                    <a:gd name="T14" fmla="*/ 271604 w 316871"/>
                    <a:gd name="T15" fmla="*/ 0 h 1023041"/>
                    <a:gd name="T16" fmla="*/ 271604 w 316871"/>
                    <a:gd name="T17" fmla="*/ 0 h 1023041"/>
                    <a:gd name="T18" fmla="*/ 280657 w 316871"/>
                    <a:gd name="T19" fmla="*/ 443619 h 1023041"/>
                    <a:gd name="T20" fmla="*/ 280657 w 316871"/>
                    <a:gd name="T21" fmla="*/ 443619 h 1023041"/>
                    <a:gd name="T22" fmla="*/ 316871 w 316871"/>
                    <a:gd name="T23" fmla="*/ 674483 h 10230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16871"/>
                    <a:gd name="T37" fmla="*/ 0 h 1023041"/>
                    <a:gd name="T38" fmla="*/ 316871 w 316871"/>
                    <a:gd name="T39" fmla="*/ 1023041 h 102304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16871" h="1023041">
                      <a:moveTo>
                        <a:pt x="4527" y="1023041"/>
                      </a:moveTo>
                      <a:lnTo>
                        <a:pt x="0" y="167489"/>
                      </a:lnTo>
                      <a:lnTo>
                        <a:pt x="0" y="167489"/>
                      </a:lnTo>
                      <a:lnTo>
                        <a:pt x="76954" y="122221"/>
                      </a:lnTo>
                      <a:lnTo>
                        <a:pt x="76954" y="122221"/>
                      </a:lnTo>
                      <a:lnTo>
                        <a:pt x="76954" y="4526"/>
                      </a:lnTo>
                      <a:lnTo>
                        <a:pt x="76954" y="4526"/>
                      </a:lnTo>
                      <a:lnTo>
                        <a:pt x="271604" y="0"/>
                      </a:lnTo>
                      <a:lnTo>
                        <a:pt x="271604" y="0"/>
                      </a:lnTo>
                      <a:lnTo>
                        <a:pt x="280657" y="443619"/>
                      </a:lnTo>
                      <a:lnTo>
                        <a:pt x="280657" y="443619"/>
                      </a:lnTo>
                      <a:lnTo>
                        <a:pt x="316871" y="674483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5" name="任意多边形 47"/>
                <p:cNvSpPr>
                  <a:spLocks noChangeArrowheads="1"/>
                </p:cNvSpPr>
                <p:nvPr/>
              </p:nvSpPr>
              <p:spPr bwMode="auto">
                <a:xfrm>
                  <a:off x="5531667" y="1692998"/>
                  <a:ext cx="176543" cy="348559"/>
                </a:xfrm>
                <a:custGeom>
                  <a:avLst/>
                  <a:gdLst>
                    <a:gd name="T0" fmla="*/ 0 w 176543"/>
                    <a:gd name="T1" fmla="*/ 0 h 348559"/>
                    <a:gd name="T2" fmla="*/ 4527 w 176543"/>
                    <a:gd name="T3" fmla="*/ 348559 h 348559"/>
                    <a:gd name="T4" fmla="*/ 4527 w 176543"/>
                    <a:gd name="T5" fmla="*/ 348559 h 348559"/>
                    <a:gd name="T6" fmla="*/ 36214 w 176543"/>
                    <a:gd name="T7" fmla="*/ 348559 h 348559"/>
                    <a:gd name="T8" fmla="*/ 36214 w 176543"/>
                    <a:gd name="T9" fmla="*/ 348559 h 348559"/>
                    <a:gd name="T10" fmla="*/ 36214 w 176543"/>
                    <a:gd name="T11" fmla="*/ 185596 h 348559"/>
                    <a:gd name="T12" fmla="*/ 36214 w 176543"/>
                    <a:gd name="T13" fmla="*/ 185596 h 348559"/>
                    <a:gd name="T14" fmla="*/ 108642 w 176543"/>
                    <a:gd name="T15" fmla="*/ 90535 h 348559"/>
                    <a:gd name="T16" fmla="*/ 108642 w 176543"/>
                    <a:gd name="T17" fmla="*/ 90535 h 348559"/>
                    <a:gd name="T18" fmla="*/ 176543 w 176543"/>
                    <a:gd name="T19" fmla="*/ 190123 h 348559"/>
                    <a:gd name="T20" fmla="*/ 176543 w 176543"/>
                    <a:gd name="T21" fmla="*/ 190123 h 348559"/>
                    <a:gd name="T22" fmla="*/ 176543 w 176543"/>
                    <a:gd name="T23" fmla="*/ 348559 h 34855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76543"/>
                    <a:gd name="T37" fmla="*/ 0 h 348559"/>
                    <a:gd name="T38" fmla="*/ 176543 w 176543"/>
                    <a:gd name="T39" fmla="*/ 348559 h 348559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76543" h="348559">
                      <a:moveTo>
                        <a:pt x="0" y="0"/>
                      </a:moveTo>
                      <a:lnTo>
                        <a:pt x="4527" y="348559"/>
                      </a:lnTo>
                      <a:lnTo>
                        <a:pt x="4527" y="348559"/>
                      </a:lnTo>
                      <a:lnTo>
                        <a:pt x="36214" y="348559"/>
                      </a:lnTo>
                      <a:lnTo>
                        <a:pt x="36214" y="348559"/>
                      </a:lnTo>
                      <a:lnTo>
                        <a:pt x="36214" y="185596"/>
                      </a:lnTo>
                      <a:lnTo>
                        <a:pt x="36214" y="185596"/>
                      </a:lnTo>
                      <a:lnTo>
                        <a:pt x="108642" y="90535"/>
                      </a:lnTo>
                      <a:lnTo>
                        <a:pt x="108642" y="90535"/>
                      </a:lnTo>
                      <a:lnTo>
                        <a:pt x="176543" y="190123"/>
                      </a:lnTo>
                      <a:lnTo>
                        <a:pt x="176543" y="190123"/>
                      </a:lnTo>
                      <a:lnTo>
                        <a:pt x="176543" y="348559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6" name="任意多边形 48"/>
                <p:cNvSpPr>
                  <a:spLocks noChangeArrowheads="1"/>
                </p:cNvSpPr>
                <p:nvPr/>
              </p:nvSpPr>
              <p:spPr bwMode="auto">
                <a:xfrm>
                  <a:off x="5708210" y="1213164"/>
                  <a:ext cx="891766" cy="832919"/>
                </a:xfrm>
                <a:custGeom>
                  <a:avLst/>
                  <a:gdLst>
                    <a:gd name="T0" fmla="*/ 0 w 891766"/>
                    <a:gd name="T1" fmla="*/ 828393 h 832919"/>
                    <a:gd name="T2" fmla="*/ 248970 w 891766"/>
                    <a:gd name="T3" fmla="*/ 832919 h 832919"/>
                    <a:gd name="T4" fmla="*/ 248970 w 891766"/>
                    <a:gd name="T5" fmla="*/ 832919 h 832919"/>
                    <a:gd name="T6" fmla="*/ 248970 w 891766"/>
                    <a:gd name="T7" fmla="*/ 108642 h 832919"/>
                    <a:gd name="T8" fmla="*/ 248970 w 891766"/>
                    <a:gd name="T9" fmla="*/ 108642 h 832919"/>
                    <a:gd name="T10" fmla="*/ 339505 w 891766"/>
                    <a:gd name="T11" fmla="*/ 4527 h 832919"/>
                    <a:gd name="T12" fmla="*/ 339505 w 891766"/>
                    <a:gd name="T13" fmla="*/ 4527 h 832919"/>
                    <a:gd name="T14" fmla="*/ 411933 w 891766"/>
                    <a:gd name="T15" fmla="*/ 0 h 832919"/>
                    <a:gd name="T16" fmla="*/ 411933 w 891766"/>
                    <a:gd name="T17" fmla="*/ 0 h 832919"/>
                    <a:gd name="T18" fmla="*/ 497940 w 891766"/>
                    <a:gd name="T19" fmla="*/ 86008 h 832919"/>
                    <a:gd name="T20" fmla="*/ 497940 w 891766"/>
                    <a:gd name="T21" fmla="*/ 86008 h 832919"/>
                    <a:gd name="T22" fmla="*/ 502467 w 891766"/>
                    <a:gd name="T23" fmla="*/ 353086 h 832919"/>
                    <a:gd name="T24" fmla="*/ 502467 w 891766"/>
                    <a:gd name="T25" fmla="*/ 353086 h 832919"/>
                    <a:gd name="T26" fmla="*/ 547735 w 891766"/>
                    <a:gd name="T27" fmla="*/ 371193 h 832919"/>
                    <a:gd name="T28" fmla="*/ 547735 w 891766"/>
                    <a:gd name="T29" fmla="*/ 371193 h 832919"/>
                    <a:gd name="T30" fmla="*/ 552261 w 891766"/>
                    <a:gd name="T31" fmla="*/ 765018 h 832919"/>
                    <a:gd name="T32" fmla="*/ 552261 w 891766"/>
                    <a:gd name="T33" fmla="*/ 765018 h 832919"/>
                    <a:gd name="T34" fmla="*/ 679010 w 891766"/>
                    <a:gd name="T35" fmla="*/ 769545 h 832919"/>
                    <a:gd name="T36" fmla="*/ 679010 w 891766"/>
                    <a:gd name="T37" fmla="*/ 769545 h 832919"/>
                    <a:gd name="T38" fmla="*/ 692590 w 891766"/>
                    <a:gd name="T39" fmla="*/ 715224 h 832919"/>
                    <a:gd name="T40" fmla="*/ 692590 w 891766"/>
                    <a:gd name="T41" fmla="*/ 715224 h 832919"/>
                    <a:gd name="T42" fmla="*/ 801232 w 891766"/>
                    <a:gd name="T43" fmla="*/ 715224 h 832919"/>
                    <a:gd name="T44" fmla="*/ 801232 w 891766"/>
                    <a:gd name="T45" fmla="*/ 715224 h 832919"/>
                    <a:gd name="T46" fmla="*/ 796705 w 891766"/>
                    <a:gd name="T47" fmla="*/ 203703 h 832919"/>
                    <a:gd name="T48" fmla="*/ 796705 w 891766"/>
                    <a:gd name="T49" fmla="*/ 203703 h 832919"/>
                    <a:gd name="T50" fmla="*/ 891766 w 891766"/>
                    <a:gd name="T51" fmla="*/ 199177 h 83291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91766"/>
                    <a:gd name="T79" fmla="*/ 0 h 832919"/>
                    <a:gd name="T80" fmla="*/ 891766 w 891766"/>
                    <a:gd name="T81" fmla="*/ 832919 h 83291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91766" h="832919">
                      <a:moveTo>
                        <a:pt x="0" y="828393"/>
                      </a:moveTo>
                      <a:lnTo>
                        <a:pt x="248970" y="832919"/>
                      </a:lnTo>
                      <a:lnTo>
                        <a:pt x="248970" y="832919"/>
                      </a:lnTo>
                      <a:lnTo>
                        <a:pt x="248970" y="108642"/>
                      </a:lnTo>
                      <a:lnTo>
                        <a:pt x="248970" y="108642"/>
                      </a:lnTo>
                      <a:lnTo>
                        <a:pt x="339505" y="4527"/>
                      </a:lnTo>
                      <a:lnTo>
                        <a:pt x="339505" y="4527"/>
                      </a:lnTo>
                      <a:lnTo>
                        <a:pt x="411933" y="0"/>
                      </a:lnTo>
                      <a:lnTo>
                        <a:pt x="411933" y="0"/>
                      </a:lnTo>
                      <a:lnTo>
                        <a:pt x="497940" y="86008"/>
                      </a:lnTo>
                      <a:lnTo>
                        <a:pt x="497940" y="86008"/>
                      </a:lnTo>
                      <a:cubicBezTo>
                        <a:pt x="498695" y="130521"/>
                        <a:pt x="502467" y="353086"/>
                        <a:pt x="502467" y="353086"/>
                      </a:cubicBezTo>
                      <a:lnTo>
                        <a:pt x="502467" y="353086"/>
                      </a:lnTo>
                      <a:lnTo>
                        <a:pt x="547735" y="371193"/>
                      </a:lnTo>
                      <a:lnTo>
                        <a:pt x="547735" y="371193"/>
                      </a:lnTo>
                      <a:cubicBezTo>
                        <a:pt x="548489" y="436830"/>
                        <a:pt x="552261" y="765018"/>
                        <a:pt x="552261" y="765018"/>
                      </a:cubicBezTo>
                      <a:lnTo>
                        <a:pt x="552261" y="765018"/>
                      </a:lnTo>
                      <a:lnTo>
                        <a:pt x="679010" y="769545"/>
                      </a:lnTo>
                      <a:lnTo>
                        <a:pt x="679010" y="769545"/>
                      </a:lnTo>
                      <a:lnTo>
                        <a:pt x="692590" y="715224"/>
                      </a:lnTo>
                      <a:lnTo>
                        <a:pt x="692590" y="715224"/>
                      </a:lnTo>
                      <a:lnTo>
                        <a:pt x="801232" y="715224"/>
                      </a:lnTo>
                      <a:lnTo>
                        <a:pt x="801232" y="715224"/>
                      </a:lnTo>
                      <a:cubicBezTo>
                        <a:pt x="800478" y="629971"/>
                        <a:pt x="796705" y="203703"/>
                        <a:pt x="796705" y="203703"/>
                      </a:cubicBezTo>
                      <a:lnTo>
                        <a:pt x="796705" y="203703"/>
                      </a:lnTo>
                      <a:lnTo>
                        <a:pt x="891766" y="199177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7" name="任意多边形 49"/>
                <p:cNvSpPr>
                  <a:spLocks noChangeArrowheads="1"/>
                </p:cNvSpPr>
                <p:nvPr/>
              </p:nvSpPr>
              <p:spPr bwMode="auto">
                <a:xfrm>
                  <a:off x="6593273" y="1131101"/>
                  <a:ext cx="726454" cy="824448"/>
                </a:xfrm>
                <a:custGeom>
                  <a:avLst/>
                  <a:gdLst>
                    <a:gd name="T0" fmla="*/ 2177 w 726454"/>
                    <a:gd name="T1" fmla="*/ 281240 h 824448"/>
                    <a:gd name="T2" fmla="*/ 2177 w 726454"/>
                    <a:gd name="T3" fmla="*/ 199758 h 824448"/>
                    <a:gd name="T4" fmla="*/ 24810 w 726454"/>
                    <a:gd name="T5" fmla="*/ 195232 h 824448"/>
                    <a:gd name="T6" fmla="*/ 47444 w 726454"/>
                    <a:gd name="T7" fmla="*/ 204285 h 824448"/>
                    <a:gd name="T8" fmla="*/ 51971 w 726454"/>
                    <a:gd name="T9" fmla="*/ 272186 h 824448"/>
                    <a:gd name="T10" fmla="*/ 51971 w 726454"/>
                    <a:gd name="T11" fmla="*/ 272186 h 824448"/>
                    <a:gd name="T12" fmla="*/ 83658 w 726454"/>
                    <a:gd name="T13" fmla="*/ 276713 h 824448"/>
                    <a:gd name="T14" fmla="*/ 83658 w 726454"/>
                    <a:gd name="T15" fmla="*/ 276713 h 824448"/>
                    <a:gd name="T16" fmla="*/ 137978 w 726454"/>
                    <a:gd name="T17" fmla="*/ 367248 h 824448"/>
                    <a:gd name="T18" fmla="*/ 137978 w 726454"/>
                    <a:gd name="T19" fmla="*/ 367248 h 824448"/>
                    <a:gd name="T20" fmla="*/ 133452 w 726454"/>
                    <a:gd name="T21" fmla="*/ 792760 h 824448"/>
                    <a:gd name="T22" fmla="*/ 133452 w 726454"/>
                    <a:gd name="T23" fmla="*/ 792760 h 824448"/>
                    <a:gd name="T24" fmla="*/ 174192 w 726454"/>
                    <a:gd name="T25" fmla="*/ 792760 h 824448"/>
                    <a:gd name="T26" fmla="*/ 174192 w 726454"/>
                    <a:gd name="T27" fmla="*/ 792760 h 824448"/>
                    <a:gd name="T28" fmla="*/ 201353 w 726454"/>
                    <a:gd name="T29" fmla="*/ 824448 h 824448"/>
                    <a:gd name="T30" fmla="*/ 201353 w 726454"/>
                    <a:gd name="T31" fmla="*/ 824448 h 824448"/>
                    <a:gd name="T32" fmla="*/ 309994 w 726454"/>
                    <a:gd name="T33" fmla="*/ 824448 h 824448"/>
                    <a:gd name="T34" fmla="*/ 309994 w 726454"/>
                    <a:gd name="T35" fmla="*/ 824448 h 824448"/>
                    <a:gd name="T36" fmla="*/ 309994 w 726454"/>
                    <a:gd name="T37" fmla="*/ 217865 h 824448"/>
                    <a:gd name="T38" fmla="*/ 309994 w 726454"/>
                    <a:gd name="T39" fmla="*/ 217865 h 824448"/>
                    <a:gd name="T40" fmla="*/ 391476 w 726454"/>
                    <a:gd name="T41" fmla="*/ 113751 h 824448"/>
                    <a:gd name="T42" fmla="*/ 391476 w 726454"/>
                    <a:gd name="T43" fmla="*/ 113751 h 824448"/>
                    <a:gd name="T44" fmla="*/ 396002 w 726454"/>
                    <a:gd name="T45" fmla="*/ 9636 h 824448"/>
                    <a:gd name="T46" fmla="*/ 409582 w 726454"/>
                    <a:gd name="T47" fmla="*/ 5109 h 824448"/>
                    <a:gd name="T48" fmla="*/ 427689 w 726454"/>
                    <a:gd name="T49" fmla="*/ 14162 h 824448"/>
                    <a:gd name="T50" fmla="*/ 432216 w 726454"/>
                    <a:gd name="T51" fmla="*/ 63957 h 824448"/>
                    <a:gd name="T52" fmla="*/ 436743 w 726454"/>
                    <a:gd name="T53" fmla="*/ 127331 h 824448"/>
                    <a:gd name="T54" fmla="*/ 436743 w 726454"/>
                    <a:gd name="T55" fmla="*/ 127331 h 824448"/>
                    <a:gd name="T56" fmla="*/ 522751 w 726454"/>
                    <a:gd name="T57" fmla="*/ 217865 h 824448"/>
                    <a:gd name="T58" fmla="*/ 522751 w 726454"/>
                    <a:gd name="T59" fmla="*/ 217865 h 824448"/>
                    <a:gd name="T60" fmla="*/ 527277 w 726454"/>
                    <a:gd name="T61" fmla="*/ 321980 h 824448"/>
                    <a:gd name="T62" fmla="*/ 527277 w 726454"/>
                    <a:gd name="T63" fmla="*/ 321980 h 824448"/>
                    <a:gd name="T64" fmla="*/ 595178 w 726454"/>
                    <a:gd name="T65" fmla="*/ 326507 h 824448"/>
                    <a:gd name="T66" fmla="*/ 595178 w 726454"/>
                    <a:gd name="T67" fmla="*/ 326507 h 824448"/>
                    <a:gd name="T68" fmla="*/ 599705 w 726454"/>
                    <a:gd name="T69" fmla="*/ 498523 h 824448"/>
                    <a:gd name="T70" fmla="*/ 599705 w 726454"/>
                    <a:gd name="T71" fmla="*/ 498523 h 824448"/>
                    <a:gd name="T72" fmla="*/ 672133 w 726454"/>
                    <a:gd name="T73" fmla="*/ 503050 h 824448"/>
                    <a:gd name="T74" fmla="*/ 672133 w 726454"/>
                    <a:gd name="T75" fmla="*/ 503050 h 824448"/>
                    <a:gd name="T76" fmla="*/ 676660 w 726454"/>
                    <a:gd name="T77" fmla="*/ 806341 h 824448"/>
                    <a:gd name="T78" fmla="*/ 676660 w 726454"/>
                    <a:gd name="T79" fmla="*/ 806341 h 824448"/>
                    <a:gd name="T80" fmla="*/ 708347 w 726454"/>
                    <a:gd name="T81" fmla="*/ 806341 h 824448"/>
                    <a:gd name="T82" fmla="*/ 708347 w 726454"/>
                    <a:gd name="T83" fmla="*/ 806341 h 824448"/>
                    <a:gd name="T84" fmla="*/ 712874 w 726454"/>
                    <a:gd name="T85" fmla="*/ 666012 h 824448"/>
                    <a:gd name="T86" fmla="*/ 712874 w 726454"/>
                    <a:gd name="T87" fmla="*/ 666012 h 824448"/>
                    <a:gd name="T88" fmla="*/ 726454 w 726454"/>
                    <a:gd name="T89" fmla="*/ 638852 h 82444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726454"/>
                    <a:gd name="T136" fmla="*/ 0 h 824448"/>
                    <a:gd name="T137" fmla="*/ 726454 w 726454"/>
                    <a:gd name="T138" fmla="*/ 824448 h 82444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726454" h="824448">
                      <a:moveTo>
                        <a:pt x="2177" y="281240"/>
                      </a:moveTo>
                      <a:cubicBezTo>
                        <a:pt x="291" y="247666"/>
                        <a:pt x="-1595" y="214093"/>
                        <a:pt x="2177" y="199758"/>
                      </a:cubicBezTo>
                      <a:cubicBezTo>
                        <a:pt x="5949" y="185423"/>
                        <a:pt x="17266" y="194478"/>
                        <a:pt x="24810" y="195232"/>
                      </a:cubicBezTo>
                      <a:cubicBezTo>
                        <a:pt x="32354" y="195986"/>
                        <a:pt x="42917" y="191459"/>
                        <a:pt x="47444" y="204285"/>
                      </a:cubicBezTo>
                      <a:cubicBezTo>
                        <a:pt x="51971" y="217111"/>
                        <a:pt x="51971" y="272186"/>
                        <a:pt x="51971" y="272186"/>
                      </a:cubicBezTo>
                      <a:lnTo>
                        <a:pt x="51971" y="272186"/>
                      </a:lnTo>
                      <a:lnTo>
                        <a:pt x="83658" y="276713"/>
                      </a:lnTo>
                      <a:lnTo>
                        <a:pt x="83658" y="276713"/>
                      </a:lnTo>
                      <a:lnTo>
                        <a:pt x="137978" y="367248"/>
                      </a:lnTo>
                      <a:lnTo>
                        <a:pt x="137978" y="367248"/>
                      </a:lnTo>
                      <a:cubicBezTo>
                        <a:pt x="137224" y="438167"/>
                        <a:pt x="133452" y="792760"/>
                        <a:pt x="133452" y="792760"/>
                      </a:cubicBezTo>
                      <a:lnTo>
                        <a:pt x="133452" y="792760"/>
                      </a:lnTo>
                      <a:lnTo>
                        <a:pt x="174192" y="792760"/>
                      </a:lnTo>
                      <a:lnTo>
                        <a:pt x="174192" y="792760"/>
                      </a:lnTo>
                      <a:lnTo>
                        <a:pt x="201353" y="824448"/>
                      </a:lnTo>
                      <a:lnTo>
                        <a:pt x="201353" y="824448"/>
                      </a:lnTo>
                      <a:lnTo>
                        <a:pt x="309994" y="824448"/>
                      </a:lnTo>
                      <a:lnTo>
                        <a:pt x="309994" y="824448"/>
                      </a:lnTo>
                      <a:lnTo>
                        <a:pt x="309994" y="217865"/>
                      </a:lnTo>
                      <a:lnTo>
                        <a:pt x="309994" y="217865"/>
                      </a:lnTo>
                      <a:lnTo>
                        <a:pt x="391476" y="113751"/>
                      </a:lnTo>
                      <a:lnTo>
                        <a:pt x="391476" y="113751"/>
                      </a:lnTo>
                      <a:cubicBezTo>
                        <a:pt x="392230" y="96399"/>
                        <a:pt x="392984" y="27743"/>
                        <a:pt x="396002" y="9636"/>
                      </a:cubicBezTo>
                      <a:cubicBezTo>
                        <a:pt x="399020" y="-8471"/>
                        <a:pt x="404301" y="4355"/>
                        <a:pt x="409582" y="5109"/>
                      </a:cubicBezTo>
                      <a:cubicBezTo>
                        <a:pt x="414863" y="5863"/>
                        <a:pt x="423917" y="4354"/>
                        <a:pt x="427689" y="14162"/>
                      </a:cubicBezTo>
                      <a:cubicBezTo>
                        <a:pt x="431461" y="23970"/>
                        <a:pt x="430707" y="45096"/>
                        <a:pt x="432216" y="63957"/>
                      </a:cubicBezTo>
                      <a:cubicBezTo>
                        <a:pt x="433725" y="82818"/>
                        <a:pt x="436743" y="127331"/>
                        <a:pt x="436743" y="127331"/>
                      </a:cubicBezTo>
                      <a:lnTo>
                        <a:pt x="436743" y="127331"/>
                      </a:lnTo>
                      <a:lnTo>
                        <a:pt x="522751" y="217865"/>
                      </a:lnTo>
                      <a:lnTo>
                        <a:pt x="522751" y="217865"/>
                      </a:lnTo>
                      <a:lnTo>
                        <a:pt x="527277" y="321980"/>
                      </a:lnTo>
                      <a:lnTo>
                        <a:pt x="527277" y="321980"/>
                      </a:lnTo>
                      <a:lnTo>
                        <a:pt x="595178" y="326507"/>
                      </a:lnTo>
                      <a:lnTo>
                        <a:pt x="595178" y="326507"/>
                      </a:lnTo>
                      <a:cubicBezTo>
                        <a:pt x="595932" y="355176"/>
                        <a:pt x="599705" y="498523"/>
                        <a:pt x="599705" y="498523"/>
                      </a:cubicBezTo>
                      <a:lnTo>
                        <a:pt x="599705" y="498523"/>
                      </a:lnTo>
                      <a:lnTo>
                        <a:pt x="672133" y="503050"/>
                      </a:lnTo>
                      <a:lnTo>
                        <a:pt x="672133" y="503050"/>
                      </a:lnTo>
                      <a:cubicBezTo>
                        <a:pt x="672888" y="553599"/>
                        <a:pt x="676660" y="806341"/>
                        <a:pt x="676660" y="806341"/>
                      </a:cubicBezTo>
                      <a:lnTo>
                        <a:pt x="676660" y="806341"/>
                      </a:lnTo>
                      <a:lnTo>
                        <a:pt x="708347" y="806341"/>
                      </a:lnTo>
                      <a:lnTo>
                        <a:pt x="708347" y="806341"/>
                      </a:lnTo>
                      <a:cubicBezTo>
                        <a:pt x="709101" y="782953"/>
                        <a:pt x="712874" y="666012"/>
                        <a:pt x="712874" y="666012"/>
                      </a:cubicBezTo>
                      <a:lnTo>
                        <a:pt x="712874" y="666012"/>
                      </a:lnTo>
                      <a:lnTo>
                        <a:pt x="726454" y="638852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8" name="任意多边形 50"/>
                <p:cNvSpPr>
                  <a:spLocks noChangeArrowheads="1"/>
                </p:cNvSpPr>
                <p:nvPr/>
              </p:nvSpPr>
              <p:spPr bwMode="auto">
                <a:xfrm>
                  <a:off x="7310673" y="50640"/>
                  <a:ext cx="348559" cy="1723839"/>
                </a:xfrm>
                <a:custGeom>
                  <a:avLst/>
                  <a:gdLst>
                    <a:gd name="T0" fmla="*/ 9054 w 348559"/>
                    <a:gd name="T1" fmla="*/ 1723839 h 1723839"/>
                    <a:gd name="T2" fmla="*/ 0 w 348559"/>
                    <a:gd name="T3" fmla="*/ 1225899 h 1723839"/>
                    <a:gd name="T4" fmla="*/ 0 w 348559"/>
                    <a:gd name="T5" fmla="*/ 1225899 h 1723839"/>
                    <a:gd name="T6" fmla="*/ 22634 w 348559"/>
                    <a:gd name="T7" fmla="*/ 1203265 h 1723839"/>
                    <a:gd name="T8" fmla="*/ 22634 w 348559"/>
                    <a:gd name="T9" fmla="*/ 1203265 h 1723839"/>
                    <a:gd name="T10" fmla="*/ 27161 w 348559"/>
                    <a:gd name="T11" fmla="*/ 886394 h 1723839"/>
                    <a:gd name="T12" fmla="*/ 27161 w 348559"/>
                    <a:gd name="T13" fmla="*/ 886394 h 1723839"/>
                    <a:gd name="T14" fmla="*/ 40741 w 348559"/>
                    <a:gd name="T15" fmla="*/ 854707 h 1723839"/>
                    <a:gd name="T16" fmla="*/ 40741 w 348559"/>
                    <a:gd name="T17" fmla="*/ 854707 h 1723839"/>
                    <a:gd name="T18" fmla="*/ 40741 w 348559"/>
                    <a:gd name="T19" fmla="*/ 542362 h 1723839"/>
                    <a:gd name="T20" fmla="*/ 40741 w 348559"/>
                    <a:gd name="T21" fmla="*/ 542362 h 1723839"/>
                    <a:gd name="T22" fmla="*/ 58848 w 348559"/>
                    <a:gd name="T23" fmla="*/ 519728 h 1723839"/>
                    <a:gd name="T24" fmla="*/ 58848 w 348559"/>
                    <a:gd name="T25" fmla="*/ 519728 h 1723839"/>
                    <a:gd name="T26" fmla="*/ 58848 w 348559"/>
                    <a:gd name="T27" fmla="*/ 343186 h 1723839"/>
                    <a:gd name="T28" fmla="*/ 58848 w 348559"/>
                    <a:gd name="T29" fmla="*/ 343186 h 1723839"/>
                    <a:gd name="T30" fmla="*/ 172016 w 348559"/>
                    <a:gd name="T31" fmla="*/ 180223 h 1723839"/>
                    <a:gd name="T32" fmla="*/ 172016 w 348559"/>
                    <a:gd name="T33" fmla="*/ 180223 h 1723839"/>
                    <a:gd name="T34" fmla="*/ 172016 w 348559"/>
                    <a:gd name="T35" fmla="*/ 94216 h 1723839"/>
                    <a:gd name="T36" fmla="*/ 172016 w 348559"/>
                    <a:gd name="T37" fmla="*/ 94216 h 1723839"/>
                    <a:gd name="T38" fmla="*/ 190123 w 348559"/>
                    <a:gd name="T39" fmla="*/ 76109 h 1723839"/>
                    <a:gd name="T40" fmla="*/ 190123 w 348559"/>
                    <a:gd name="T41" fmla="*/ 76109 h 1723839"/>
                    <a:gd name="T42" fmla="*/ 190123 w 348559"/>
                    <a:gd name="T43" fmla="*/ 8208 h 1723839"/>
                    <a:gd name="T44" fmla="*/ 208230 w 348559"/>
                    <a:gd name="T45" fmla="*/ 3681 h 1723839"/>
                    <a:gd name="T46" fmla="*/ 221810 w 348559"/>
                    <a:gd name="T47" fmla="*/ 30841 h 1723839"/>
                    <a:gd name="T48" fmla="*/ 221810 w 348559"/>
                    <a:gd name="T49" fmla="*/ 85162 h 1723839"/>
                    <a:gd name="T50" fmla="*/ 230864 w 348559"/>
                    <a:gd name="T51" fmla="*/ 94216 h 1723839"/>
                    <a:gd name="T52" fmla="*/ 230864 w 348559"/>
                    <a:gd name="T53" fmla="*/ 180223 h 1723839"/>
                    <a:gd name="T54" fmla="*/ 230864 w 348559"/>
                    <a:gd name="T55" fmla="*/ 180223 h 1723839"/>
                    <a:gd name="T56" fmla="*/ 334978 w 348559"/>
                    <a:gd name="T57" fmla="*/ 352239 h 1723839"/>
                    <a:gd name="T58" fmla="*/ 334978 w 348559"/>
                    <a:gd name="T59" fmla="*/ 352239 h 1723839"/>
                    <a:gd name="T60" fmla="*/ 334978 w 348559"/>
                    <a:gd name="T61" fmla="*/ 524255 h 1723839"/>
                    <a:gd name="T62" fmla="*/ 334978 w 348559"/>
                    <a:gd name="T63" fmla="*/ 524255 h 1723839"/>
                    <a:gd name="T64" fmla="*/ 348559 w 348559"/>
                    <a:gd name="T65" fmla="*/ 551416 h 172383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348559"/>
                    <a:gd name="T100" fmla="*/ 0 h 1723839"/>
                    <a:gd name="T101" fmla="*/ 348559 w 348559"/>
                    <a:gd name="T102" fmla="*/ 1723839 h 1723839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348559" h="1723839">
                      <a:moveTo>
                        <a:pt x="9054" y="1723839"/>
                      </a:moveTo>
                      <a:lnTo>
                        <a:pt x="0" y="1225899"/>
                      </a:lnTo>
                      <a:lnTo>
                        <a:pt x="0" y="1225899"/>
                      </a:lnTo>
                      <a:lnTo>
                        <a:pt x="22634" y="1203265"/>
                      </a:lnTo>
                      <a:lnTo>
                        <a:pt x="22634" y="1203265"/>
                      </a:lnTo>
                      <a:cubicBezTo>
                        <a:pt x="23388" y="1150453"/>
                        <a:pt x="27161" y="886394"/>
                        <a:pt x="27161" y="886394"/>
                      </a:cubicBezTo>
                      <a:lnTo>
                        <a:pt x="27161" y="886394"/>
                      </a:lnTo>
                      <a:lnTo>
                        <a:pt x="40741" y="854707"/>
                      </a:lnTo>
                      <a:lnTo>
                        <a:pt x="40741" y="854707"/>
                      </a:lnTo>
                      <a:lnTo>
                        <a:pt x="40741" y="542362"/>
                      </a:lnTo>
                      <a:lnTo>
                        <a:pt x="40741" y="542362"/>
                      </a:lnTo>
                      <a:lnTo>
                        <a:pt x="58848" y="519728"/>
                      </a:lnTo>
                      <a:lnTo>
                        <a:pt x="58848" y="519728"/>
                      </a:lnTo>
                      <a:lnTo>
                        <a:pt x="58848" y="343186"/>
                      </a:lnTo>
                      <a:lnTo>
                        <a:pt x="58848" y="343186"/>
                      </a:lnTo>
                      <a:lnTo>
                        <a:pt x="172016" y="180223"/>
                      </a:lnTo>
                      <a:lnTo>
                        <a:pt x="172016" y="180223"/>
                      </a:lnTo>
                      <a:lnTo>
                        <a:pt x="172016" y="94216"/>
                      </a:lnTo>
                      <a:lnTo>
                        <a:pt x="172016" y="94216"/>
                      </a:lnTo>
                      <a:lnTo>
                        <a:pt x="190123" y="76109"/>
                      </a:lnTo>
                      <a:lnTo>
                        <a:pt x="190123" y="76109"/>
                      </a:lnTo>
                      <a:cubicBezTo>
                        <a:pt x="190123" y="64792"/>
                        <a:pt x="187105" y="20279"/>
                        <a:pt x="190123" y="8208"/>
                      </a:cubicBezTo>
                      <a:cubicBezTo>
                        <a:pt x="193141" y="-3863"/>
                        <a:pt x="202949" y="-91"/>
                        <a:pt x="208230" y="3681"/>
                      </a:cubicBezTo>
                      <a:cubicBezTo>
                        <a:pt x="213511" y="7453"/>
                        <a:pt x="219547" y="17261"/>
                        <a:pt x="221810" y="30841"/>
                      </a:cubicBezTo>
                      <a:cubicBezTo>
                        <a:pt x="224073" y="44421"/>
                        <a:pt x="220301" y="74599"/>
                        <a:pt x="221810" y="85162"/>
                      </a:cubicBezTo>
                      <a:cubicBezTo>
                        <a:pt x="223319" y="95724"/>
                        <a:pt x="229355" y="78373"/>
                        <a:pt x="230864" y="94216"/>
                      </a:cubicBezTo>
                      <a:cubicBezTo>
                        <a:pt x="232373" y="110059"/>
                        <a:pt x="230864" y="180223"/>
                        <a:pt x="230864" y="180223"/>
                      </a:cubicBezTo>
                      <a:lnTo>
                        <a:pt x="230864" y="180223"/>
                      </a:lnTo>
                      <a:lnTo>
                        <a:pt x="334978" y="352239"/>
                      </a:lnTo>
                      <a:lnTo>
                        <a:pt x="334978" y="352239"/>
                      </a:lnTo>
                      <a:lnTo>
                        <a:pt x="334978" y="524255"/>
                      </a:lnTo>
                      <a:lnTo>
                        <a:pt x="334978" y="524255"/>
                      </a:lnTo>
                      <a:lnTo>
                        <a:pt x="348559" y="551416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69" name="任意多边形 51"/>
                <p:cNvSpPr>
                  <a:spLocks noChangeArrowheads="1"/>
                </p:cNvSpPr>
                <p:nvPr/>
              </p:nvSpPr>
              <p:spPr bwMode="auto">
                <a:xfrm>
                  <a:off x="7663758" y="597529"/>
                  <a:ext cx="131276" cy="1032095"/>
                </a:xfrm>
                <a:custGeom>
                  <a:avLst/>
                  <a:gdLst>
                    <a:gd name="T0" fmla="*/ 0 w 131276"/>
                    <a:gd name="T1" fmla="*/ 0 h 1032095"/>
                    <a:gd name="T2" fmla="*/ 4527 w 131276"/>
                    <a:gd name="T3" fmla="*/ 312344 h 1032095"/>
                    <a:gd name="T4" fmla="*/ 4527 w 131276"/>
                    <a:gd name="T5" fmla="*/ 312344 h 1032095"/>
                    <a:gd name="T6" fmla="*/ 9054 w 131276"/>
                    <a:gd name="T7" fmla="*/ 348558 h 1032095"/>
                    <a:gd name="T8" fmla="*/ 9054 w 131276"/>
                    <a:gd name="T9" fmla="*/ 348558 h 1032095"/>
                    <a:gd name="T10" fmla="*/ 9054 w 131276"/>
                    <a:gd name="T11" fmla="*/ 647323 h 1032095"/>
                    <a:gd name="T12" fmla="*/ 9054 w 131276"/>
                    <a:gd name="T13" fmla="*/ 647323 h 1032095"/>
                    <a:gd name="T14" fmla="*/ 27161 w 131276"/>
                    <a:gd name="T15" fmla="*/ 688063 h 1032095"/>
                    <a:gd name="T16" fmla="*/ 27161 w 131276"/>
                    <a:gd name="T17" fmla="*/ 688063 h 1032095"/>
                    <a:gd name="T18" fmla="*/ 22634 w 131276"/>
                    <a:gd name="T19" fmla="*/ 982301 h 1032095"/>
                    <a:gd name="T20" fmla="*/ 22634 w 131276"/>
                    <a:gd name="T21" fmla="*/ 982301 h 1032095"/>
                    <a:gd name="T22" fmla="*/ 76955 w 131276"/>
                    <a:gd name="T23" fmla="*/ 982301 h 1032095"/>
                    <a:gd name="T24" fmla="*/ 76955 w 131276"/>
                    <a:gd name="T25" fmla="*/ 982301 h 1032095"/>
                    <a:gd name="T26" fmla="*/ 90535 w 131276"/>
                    <a:gd name="T27" fmla="*/ 1027568 h 1032095"/>
                    <a:gd name="T28" fmla="*/ 90535 w 131276"/>
                    <a:gd name="T29" fmla="*/ 1027568 h 1032095"/>
                    <a:gd name="T30" fmla="*/ 131276 w 131276"/>
                    <a:gd name="T31" fmla="*/ 1032095 h 103209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31276"/>
                    <a:gd name="T49" fmla="*/ 0 h 1032095"/>
                    <a:gd name="T50" fmla="*/ 131276 w 131276"/>
                    <a:gd name="T51" fmla="*/ 1032095 h 1032095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31276" h="1032095">
                      <a:moveTo>
                        <a:pt x="0" y="0"/>
                      </a:moveTo>
                      <a:lnTo>
                        <a:pt x="4527" y="312344"/>
                      </a:lnTo>
                      <a:lnTo>
                        <a:pt x="4527" y="312344"/>
                      </a:lnTo>
                      <a:lnTo>
                        <a:pt x="9054" y="348558"/>
                      </a:lnTo>
                      <a:lnTo>
                        <a:pt x="9054" y="348558"/>
                      </a:lnTo>
                      <a:lnTo>
                        <a:pt x="9054" y="647323"/>
                      </a:lnTo>
                      <a:lnTo>
                        <a:pt x="9054" y="647323"/>
                      </a:lnTo>
                      <a:lnTo>
                        <a:pt x="27161" y="688063"/>
                      </a:lnTo>
                      <a:lnTo>
                        <a:pt x="27161" y="688063"/>
                      </a:lnTo>
                      <a:cubicBezTo>
                        <a:pt x="26407" y="737103"/>
                        <a:pt x="22634" y="982301"/>
                        <a:pt x="22634" y="982301"/>
                      </a:cubicBezTo>
                      <a:lnTo>
                        <a:pt x="22634" y="982301"/>
                      </a:lnTo>
                      <a:lnTo>
                        <a:pt x="76955" y="982301"/>
                      </a:lnTo>
                      <a:lnTo>
                        <a:pt x="76955" y="982301"/>
                      </a:lnTo>
                      <a:lnTo>
                        <a:pt x="90535" y="1027568"/>
                      </a:lnTo>
                      <a:lnTo>
                        <a:pt x="90535" y="1027568"/>
                      </a:lnTo>
                      <a:lnTo>
                        <a:pt x="131276" y="1032095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70" name="任意多边形 52"/>
                <p:cNvSpPr>
                  <a:spLocks noChangeArrowheads="1"/>
                </p:cNvSpPr>
                <p:nvPr/>
              </p:nvSpPr>
              <p:spPr bwMode="auto">
                <a:xfrm>
                  <a:off x="7799560" y="0"/>
                  <a:ext cx="633743" cy="1901228"/>
                </a:xfrm>
                <a:custGeom>
                  <a:avLst/>
                  <a:gdLst>
                    <a:gd name="T0" fmla="*/ 0 w 633743"/>
                    <a:gd name="T1" fmla="*/ 1634151 h 1901228"/>
                    <a:gd name="T2" fmla="*/ 0 w 633743"/>
                    <a:gd name="T3" fmla="*/ 1697525 h 1901228"/>
                    <a:gd name="T4" fmla="*/ 0 w 633743"/>
                    <a:gd name="T5" fmla="*/ 1697525 h 1901228"/>
                    <a:gd name="T6" fmla="*/ 45268 w 633743"/>
                    <a:gd name="T7" fmla="*/ 1706578 h 1901228"/>
                    <a:gd name="T8" fmla="*/ 45268 w 633743"/>
                    <a:gd name="T9" fmla="*/ 1706578 h 1901228"/>
                    <a:gd name="T10" fmla="*/ 49794 w 633743"/>
                    <a:gd name="T11" fmla="*/ 1810693 h 1901228"/>
                    <a:gd name="T12" fmla="*/ 49794 w 633743"/>
                    <a:gd name="T13" fmla="*/ 1810693 h 1901228"/>
                    <a:gd name="T14" fmla="*/ 104115 w 633743"/>
                    <a:gd name="T15" fmla="*/ 1779006 h 1901228"/>
                    <a:gd name="T16" fmla="*/ 104115 w 633743"/>
                    <a:gd name="T17" fmla="*/ 1779006 h 1901228"/>
                    <a:gd name="T18" fmla="*/ 108642 w 633743"/>
                    <a:gd name="T19" fmla="*/ 0 h 1901228"/>
                    <a:gd name="T20" fmla="*/ 108642 w 633743"/>
                    <a:gd name="T21" fmla="*/ 0 h 1901228"/>
                    <a:gd name="T22" fmla="*/ 357612 w 633743"/>
                    <a:gd name="T23" fmla="*/ 36214 h 1901228"/>
                    <a:gd name="T24" fmla="*/ 357612 w 633743"/>
                    <a:gd name="T25" fmla="*/ 36214 h 1901228"/>
                    <a:gd name="T26" fmla="*/ 353086 w 633743"/>
                    <a:gd name="T27" fmla="*/ 1901228 h 1901228"/>
                    <a:gd name="T28" fmla="*/ 353086 w 633743"/>
                    <a:gd name="T29" fmla="*/ 1901228 h 1901228"/>
                    <a:gd name="T30" fmla="*/ 452674 w 633743"/>
                    <a:gd name="T31" fmla="*/ 1883121 h 1901228"/>
                    <a:gd name="T32" fmla="*/ 452674 w 633743"/>
                    <a:gd name="T33" fmla="*/ 1883121 h 1901228"/>
                    <a:gd name="T34" fmla="*/ 452674 w 633743"/>
                    <a:gd name="T35" fmla="*/ 1584357 h 1901228"/>
                    <a:gd name="T36" fmla="*/ 452674 w 633743"/>
                    <a:gd name="T37" fmla="*/ 1584357 h 1901228"/>
                    <a:gd name="T38" fmla="*/ 633743 w 633743"/>
                    <a:gd name="T39" fmla="*/ 1566250 h 190122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33743"/>
                    <a:gd name="T61" fmla="*/ 0 h 1901228"/>
                    <a:gd name="T62" fmla="*/ 633743 w 633743"/>
                    <a:gd name="T63" fmla="*/ 1901228 h 190122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33743" h="1901228">
                      <a:moveTo>
                        <a:pt x="0" y="1634151"/>
                      </a:moveTo>
                      <a:lnTo>
                        <a:pt x="0" y="1697525"/>
                      </a:lnTo>
                      <a:lnTo>
                        <a:pt x="0" y="1697525"/>
                      </a:lnTo>
                      <a:lnTo>
                        <a:pt x="45268" y="1706578"/>
                      </a:lnTo>
                      <a:lnTo>
                        <a:pt x="45268" y="1706578"/>
                      </a:lnTo>
                      <a:lnTo>
                        <a:pt x="49794" y="1810693"/>
                      </a:lnTo>
                      <a:lnTo>
                        <a:pt x="49794" y="1810693"/>
                      </a:lnTo>
                      <a:lnTo>
                        <a:pt x="104115" y="1779006"/>
                      </a:lnTo>
                      <a:lnTo>
                        <a:pt x="104115" y="1779006"/>
                      </a:lnTo>
                      <a:cubicBezTo>
                        <a:pt x="104870" y="1482505"/>
                        <a:pt x="108642" y="0"/>
                        <a:pt x="108642" y="0"/>
                      </a:cubicBezTo>
                      <a:lnTo>
                        <a:pt x="108642" y="0"/>
                      </a:lnTo>
                      <a:lnTo>
                        <a:pt x="357612" y="36214"/>
                      </a:lnTo>
                      <a:lnTo>
                        <a:pt x="357612" y="36214"/>
                      </a:lnTo>
                      <a:cubicBezTo>
                        <a:pt x="356858" y="347050"/>
                        <a:pt x="353086" y="1901228"/>
                        <a:pt x="353086" y="1901228"/>
                      </a:cubicBezTo>
                      <a:lnTo>
                        <a:pt x="353086" y="1901228"/>
                      </a:lnTo>
                      <a:lnTo>
                        <a:pt x="452674" y="1883121"/>
                      </a:lnTo>
                      <a:lnTo>
                        <a:pt x="452674" y="1883121"/>
                      </a:lnTo>
                      <a:lnTo>
                        <a:pt x="452674" y="1584357"/>
                      </a:lnTo>
                      <a:lnTo>
                        <a:pt x="452674" y="1584357"/>
                      </a:lnTo>
                      <a:lnTo>
                        <a:pt x="633743" y="1566250"/>
                      </a:lnTo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671" name="任意多边形 53"/>
                <p:cNvSpPr>
                  <a:spLocks noChangeArrowheads="1"/>
                </p:cNvSpPr>
                <p:nvPr/>
              </p:nvSpPr>
              <p:spPr bwMode="auto">
                <a:xfrm>
                  <a:off x="7971576" y="99588"/>
                  <a:ext cx="113169" cy="95062"/>
                </a:xfrm>
                <a:custGeom>
                  <a:avLst/>
                  <a:gdLst>
                    <a:gd name="T0" fmla="*/ 0 w 113169"/>
                    <a:gd name="T1" fmla="*/ 0 h 95062"/>
                    <a:gd name="T2" fmla="*/ 0 w 113169"/>
                    <a:gd name="T3" fmla="*/ 95062 h 95062"/>
                    <a:gd name="T4" fmla="*/ 0 w 113169"/>
                    <a:gd name="T5" fmla="*/ 95062 h 95062"/>
                    <a:gd name="T6" fmla="*/ 108642 w 113169"/>
                    <a:gd name="T7" fmla="*/ 86008 h 95062"/>
                    <a:gd name="T8" fmla="*/ 108642 w 113169"/>
                    <a:gd name="T9" fmla="*/ 86008 h 95062"/>
                    <a:gd name="T10" fmla="*/ 113169 w 113169"/>
                    <a:gd name="T11" fmla="*/ 0 h 95062"/>
                    <a:gd name="T12" fmla="*/ 113169 w 113169"/>
                    <a:gd name="T13" fmla="*/ 0 h 95062"/>
                    <a:gd name="T14" fmla="*/ 0 w 113169"/>
                    <a:gd name="T15" fmla="*/ 0 h 9506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3169"/>
                    <a:gd name="T25" fmla="*/ 0 h 95062"/>
                    <a:gd name="T26" fmla="*/ 113169 w 113169"/>
                    <a:gd name="T27" fmla="*/ 95062 h 9506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3169" h="95062">
                      <a:moveTo>
                        <a:pt x="0" y="0"/>
                      </a:moveTo>
                      <a:lnTo>
                        <a:pt x="0" y="95062"/>
                      </a:lnTo>
                      <a:lnTo>
                        <a:pt x="0" y="95062"/>
                      </a:lnTo>
                      <a:lnTo>
                        <a:pt x="108642" y="86008"/>
                      </a:lnTo>
                      <a:lnTo>
                        <a:pt x="108642" y="86008"/>
                      </a:lnTo>
                      <a:cubicBezTo>
                        <a:pt x="109396" y="71673"/>
                        <a:pt x="113169" y="0"/>
                        <a:pt x="113169" y="0"/>
                      </a:cubicBezTo>
                      <a:lnTo>
                        <a:pt x="1131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</p:grpSp>
          <p:sp>
            <p:nvSpPr>
              <p:cNvPr id="27672" name="任意多边形 37"/>
              <p:cNvSpPr>
                <a:spLocks noChangeArrowheads="1"/>
              </p:cNvSpPr>
              <p:nvPr/>
            </p:nvSpPr>
            <p:spPr bwMode="auto">
              <a:xfrm>
                <a:off x="8444285" y="1573217"/>
                <a:ext cx="747423" cy="365760"/>
              </a:xfrm>
              <a:custGeom>
                <a:avLst/>
                <a:gdLst>
                  <a:gd name="T0" fmla="*/ 0 w 747423"/>
                  <a:gd name="T1" fmla="*/ 0 h 365760"/>
                  <a:gd name="T2" fmla="*/ 0 w 747423"/>
                  <a:gd name="T3" fmla="*/ 365760 h 365760"/>
                  <a:gd name="T4" fmla="*/ 0 w 747423"/>
                  <a:gd name="T5" fmla="*/ 365760 h 365760"/>
                  <a:gd name="T6" fmla="*/ 222637 w 747423"/>
                  <a:gd name="T7" fmla="*/ 349857 h 365760"/>
                  <a:gd name="T8" fmla="*/ 500932 w 747423"/>
                  <a:gd name="T9" fmla="*/ 349857 h 365760"/>
                  <a:gd name="T10" fmla="*/ 747423 w 747423"/>
                  <a:gd name="T11" fmla="*/ 365760 h 365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47423"/>
                  <a:gd name="T19" fmla="*/ 0 h 365760"/>
                  <a:gd name="T20" fmla="*/ 747423 w 747423"/>
                  <a:gd name="T21" fmla="*/ 365760 h 365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47423" h="365760">
                    <a:moveTo>
                      <a:pt x="0" y="0"/>
                    </a:moveTo>
                    <a:lnTo>
                      <a:pt x="0" y="365760"/>
                    </a:lnTo>
                    <a:lnTo>
                      <a:pt x="0" y="365760"/>
                    </a:lnTo>
                    <a:cubicBezTo>
                      <a:pt x="37106" y="363110"/>
                      <a:pt x="139148" y="352508"/>
                      <a:pt x="222637" y="349857"/>
                    </a:cubicBezTo>
                    <a:cubicBezTo>
                      <a:pt x="306126" y="347206"/>
                      <a:pt x="413468" y="347207"/>
                      <a:pt x="500932" y="349857"/>
                    </a:cubicBezTo>
                    <a:cubicBezTo>
                      <a:pt x="588396" y="352507"/>
                      <a:pt x="667909" y="359133"/>
                      <a:pt x="747423" y="365760"/>
                    </a:cubicBezTo>
                  </a:path>
                </a:pathLst>
              </a:custGeom>
              <a:noFill/>
              <a:ln w="12700" cap="flat" cmpd="sng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7673" name="任意多边形 55"/>
            <p:cNvSpPr>
              <a:spLocks noChangeArrowheads="1"/>
            </p:cNvSpPr>
            <p:nvPr/>
          </p:nvSpPr>
          <p:spPr bwMode="auto">
            <a:xfrm>
              <a:off x="8444285" y="1914400"/>
              <a:ext cx="723569" cy="23854"/>
            </a:xfrm>
            <a:custGeom>
              <a:avLst/>
              <a:gdLst>
                <a:gd name="T0" fmla="*/ 0 w 723569"/>
                <a:gd name="T1" fmla="*/ 23854 h 23854"/>
                <a:gd name="T2" fmla="*/ 254442 w 723569"/>
                <a:gd name="T3" fmla="*/ 0 h 23854"/>
                <a:gd name="T4" fmla="*/ 556592 w 723569"/>
                <a:gd name="T5" fmla="*/ 7952 h 23854"/>
                <a:gd name="T6" fmla="*/ 723569 w 723569"/>
                <a:gd name="T7" fmla="*/ 23854 h 238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3569"/>
                <a:gd name="T13" fmla="*/ 0 h 23854"/>
                <a:gd name="T14" fmla="*/ 723569 w 723569"/>
                <a:gd name="T15" fmla="*/ 23854 h 238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3569" h="23854">
                  <a:moveTo>
                    <a:pt x="0" y="23854"/>
                  </a:moveTo>
                  <a:cubicBezTo>
                    <a:pt x="80838" y="13252"/>
                    <a:pt x="161677" y="2650"/>
                    <a:pt x="254442" y="0"/>
                  </a:cubicBezTo>
                  <a:lnTo>
                    <a:pt x="556592" y="7952"/>
                  </a:lnTo>
                  <a:cubicBezTo>
                    <a:pt x="634780" y="11928"/>
                    <a:pt x="679174" y="17891"/>
                    <a:pt x="723569" y="23854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74" name="任意多边形 56"/>
            <p:cNvSpPr>
              <a:spLocks noChangeArrowheads="1"/>
            </p:cNvSpPr>
            <p:nvPr/>
          </p:nvSpPr>
          <p:spPr bwMode="auto">
            <a:xfrm>
              <a:off x="15903" y="2097280"/>
              <a:ext cx="818984" cy="55659"/>
            </a:xfrm>
            <a:custGeom>
              <a:avLst/>
              <a:gdLst>
                <a:gd name="T0" fmla="*/ 818984 w 818984"/>
                <a:gd name="T1" fmla="*/ 0 h 55659"/>
                <a:gd name="T2" fmla="*/ 0 w 818984"/>
                <a:gd name="T3" fmla="*/ 55659 h 55659"/>
                <a:gd name="T4" fmla="*/ 0 60000 65536"/>
                <a:gd name="T5" fmla="*/ 0 60000 65536"/>
                <a:gd name="T6" fmla="*/ 0 w 818984"/>
                <a:gd name="T7" fmla="*/ 0 h 55659"/>
                <a:gd name="T8" fmla="*/ 818984 w 818984"/>
                <a:gd name="T9" fmla="*/ 55659 h 5565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18984" h="55659">
                  <a:moveTo>
                    <a:pt x="818984" y="0"/>
                  </a:moveTo>
                  <a:lnTo>
                    <a:pt x="0" y="55659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7675" name="TextBox 24"/>
          <p:cNvSpPr>
            <a:spLocks noChangeArrowheads="1"/>
          </p:cNvSpPr>
          <p:nvPr/>
        </p:nvSpPr>
        <p:spPr bwMode="auto">
          <a:xfrm>
            <a:off x="3665538" y="928688"/>
            <a:ext cx="4814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一路走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来黑眼圈和泡面辣条都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有</a:t>
            </a:r>
          </a:p>
        </p:txBody>
      </p:sp>
      <p:sp>
        <p:nvSpPr>
          <p:cNvPr id="27676" name="任意多边形 26"/>
          <p:cNvSpPr>
            <a:spLocks noChangeArrowheads="1"/>
          </p:cNvSpPr>
          <p:nvPr/>
        </p:nvSpPr>
        <p:spPr bwMode="auto">
          <a:xfrm>
            <a:off x="-1328738" y="2414588"/>
            <a:ext cx="319088" cy="6350"/>
          </a:xfrm>
          <a:custGeom>
            <a:avLst/>
            <a:gdLst>
              <a:gd name="T0" fmla="*/ 238836 w 238836"/>
              <a:gd name="T1" fmla="*/ 6824 h 6824"/>
              <a:gd name="T2" fmla="*/ 0 w 238836"/>
              <a:gd name="T3" fmla="*/ 0 h 6824"/>
              <a:gd name="T4" fmla="*/ 0 w 238836"/>
              <a:gd name="T5" fmla="*/ 0 h 6824"/>
              <a:gd name="T6" fmla="*/ 238836 w 238836"/>
              <a:gd name="T7" fmla="*/ 6824 h 6824"/>
              <a:gd name="T8" fmla="*/ 0 60000 65536"/>
              <a:gd name="T9" fmla="*/ 0 60000 65536"/>
              <a:gd name="T10" fmla="*/ 0 60000 65536"/>
              <a:gd name="T11" fmla="*/ 0 60000 65536"/>
              <a:gd name="T12" fmla="*/ 0 w 238836"/>
              <a:gd name="T13" fmla="*/ 0 h 6824"/>
              <a:gd name="T14" fmla="*/ 238836 w 238836"/>
              <a:gd name="T15" fmla="*/ 6824 h 68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8836" h="6824">
                <a:moveTo>
                  <a:pt x="238836" y="6824"/>
                </a:moveTo>
                <a:lnTo>
                  <a:pt x="0" y="0"/>
                </a:lnTo>
                <a:lnTo>
                  <a:pt x="0" y="0"/>
                </a:lnTo>
                <a:lnTo>
                  <a:pt x="238836" y="6824"/>
                </a:lnTo>
                <a:close/>
              </a:path>
            </a:pathLst>
          </a:custGeom>
          <a:solidFill>
            <a:srgbClr val="262626"/>
          </a:solidFill>
          <a:ln w="38100" cap="rnd" cmpd="sng">
            <a:solidFill>
              <a:srgbClr val="7DAB15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7677" name="组合 27"/>
          <p:cNvGrpSpPr>
            <a:grpSpLocks/>
          </p:cNvGrpSpPr>
          <p:nvPr/>
        </p:nvGrpSpPr>
        <p:grpSpPr bwMode="auto">
          <a:xfrm>
            <a:off x="-2593975" y="2063750"/>
            <a:ext cx="2565400" cy="527050"/>
            <a:chOff x="0" y="0"/>
            <a:chExt cx="1924335" cy="527149"/>
          </a:xfrm>
        </p:grpSpPr>
        <p:sp>
          <p:nvSpPr>
            <p:cNvPr id="27678" name="椭圆 28"/>
            <p:cNvSpPr>
              <a:spLocks noChangeArrowheads="1"/>
            </p:cNvSpPr>
            <p:nvPr/>
          </p:nvSpPr>
          <p:spPr bwMode="auto">
            <a:xfrm>
              <a:off x="1139163" y="0"/>
              <a:ext cx="370599" cy="370599"/>
            </a:xfrm>
            <a:prstGeom prst="ellipse">
              <a:avLst/>
            </a:prstGeom>
            <a:solidFill>
              <a:schemeClr val="bg1"/>
            </a:solidFill>
            <a:ln w="38100" cap="rnd" cmpd="sng">
              <a:solidFill>
                <a:srgbClr val="FF0000"/>
              </a:solidFill>
              <a:round/>
              <a:headEnd/>
              <a:tailEnd/>
            </a:ln>
          </p:spPr>
          <p:txBody>
            <a:bodyPr lIns="90170" tIns="46990" rIns="90170" bIns="46990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79" name="任意多边形 29"/>
            <p:cNvSpPr>
              <a:spLocks noChangeArrowheads="1"/>
            </p:cNvSpPr>
            <p:nvPr/>
          </p:nvSpPr>
          <p:spPr bwMode="auto">
            <a:xfrm>
              <a:off x="0" y="349728"/>
              <a:ext cx="1228299" cy="150125"/>
            </a:xfrm>
            <a:custGeom>
              <a:avLst/>
              <a:gdLst>
                <a:gd name="T0" fmla="*/ 1228299 w 1228299"/>
                <a:gd name="T1" fmla="*/ 0 h 150125"/>
                <a:gd name="T2" fmla="*/ 736980 w 1228299"/>
                <a:gd name="T3" fmla="*/ 61415 h 150125"/>
                <a:gd name="T4" fmla="*/ 525439 w 1228299"/>
                <a:gd name="T5" fmla="*/ 116006 h 150125"/>
                <a:gd name="T6" fmla="*/ 0 w 1228299"/>
                <a:gd name="T7" fmla="*/ 150125 h 150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299"/>
                <a:gd name="T13" fmla="*/ 0 h 150125"/>
                <a:gd name="T14" fmla="*/ 1228299 w 1228299"/>
                <a:gd name="T15" fmla="*/ 150125 h 150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299" h="150125">
                  <a:moveTo>
                    <a:pt x="1228299" y="0"/>
                  </a:moveTo>
                  <a:cubicBezTo>
                    <a:pt x="1041211" y="21040"/>
                    <a:pt x="854123" y="42081"/>
                    <a:pt x="736980" y="61415"/>
                  </a:cubicBezTo>
                  <a:cubicBezTo>
                    <a:pt x="619837" y="80749"/>
                    <a:pt x="648269" y="101221"/>
                    <a:pt x="525439" y="116006"/>
                  </a:cubicBezTo>
                  <a:cubicBezTo>
                    <a:pt x="402609" y="130791"/>
                    <a:pt x="201304" y="140458"/>
                    <a:pt x="0" y="150125"/>
                  </a:cubicBezTo>
                </a:path>
              </a:pathLst>
            </a:custGeom>
            <a:noFill/>
            <a:ln w="38100" cap="rnd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80" name="任意多边形 30"/>
            <p:cNvSpPr>
              <a:spLocks noChangeArrowheads="1"/>
            </p:cNvSpPr>
            <p:nvPr/>
          </p:nvSpPr>
          <p:spPr bwMode="auto">
            <a:xfrm>
              <a:off x="388962" y="445262"/>
              <a:ext cx="423080" cy="81887"/>
            </a:xfrm>
            <a:custGeom>
              <a:avLst/>
              <a:gdLst>
                <a:gd name="T0" fmla="*/ 238836 w 423080"/>
                <a:gd name="T1" fmla="*/ 0 h 81887"/>
                <a:gd name="T2" fmla="*/ 423080 w 423080"/>
                <a:gd name="T3" fmla="*/ 61415 h 81887"/>
                <a:gd name="T4" fmla="*/ 423080 w 423080"/>
                <a:gd name="T5" fmla="*/ 61415 h 81887"/>
                <a:gd name="T6" fmla="*/ 0 w 423080"/>
                <a:gd name="T7" fmla="*/ 81887 h 818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3080"/>
                <a:gd name="T13" fmla="*/ 0 h 81887"/>
                <a:gd name="T14" fmla="*/ 423080 w 423080"/>
                <a:gd name="T15" fmla="*/ 81887 h 818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3080" h="81887">
                  <a:moveTo>
                    <a:pt x="238836" y="0"/>
                  </a:moveTo>
                  <a:lnTo>
                    <a:pt x="423080" y="61415"/>
                  </a:lnTo>
                  <a:lnTo>
                    <a:pt x="423080" y="61415"/>
                  </a:lnTo>
                  <a:lnTo>
                    <a:pt x="0" y="81887"/>
                  </a:lnTo>
                </a:path>
              </a:pathLst>
            </a:custGeom>
            <a:noFill/>
            <a:ln w="38100" cap="rnd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81" name="任意多边形 31"/>
            <p:cNvSpPr>
              <a:spLocks noChangeArrowheads="1"/>
            </p:cNvSpPr>
            <p:nvPr/>
          </p:nvSpPr>
          <p:spPr bwMode="auto">
            <a:xfrm>
              <a:off x="1487606" y="220074"/>
              <a:ext cx="436729" cy="47767"/>
            </a:xfrm>
            <a:custGeom>
              <a:avLst/>
              <a:gdLst>
                <a:gd name="T0" fmla="*/ 0 w 436729"/>
                <a:gd name="T1" fmla="*/ 47767 h 47767"/>
                <a:gd name="T2" fmla="*/ 293427 w 436729"/>
                <a:gd name="T3" fmla="*/ 13648 h 47767"/>
                <a:gd name="T4" fmla="*/ 436729 w 436729"/>
                <a:gd name="T5" fmla="*/ 0 h 47767"/>
                <a:gd name="T6" fmla="*/ 0 60000 65536"/>
                <a:gd name="T7" fmla="*/ 0 60000 65536"/>
                <a:gd name="T8" fmla="*/ 0 60000 65536"/>
                <a:gd name="T9" fmla="*/ 0 w 436729"/>
                <a:gd name="T10" fmla="*/ 0 h 47767"/>
                <a:gd name="T11" fmla="*/ 436729 w 436729"/>
                <a:gd name="T12" fmla="*/ 47767 h 477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6729" h="47767">
                  <a:moveTo>
                    <a:pt x="0" y="47767"/>
                  </a:moveTo>
                  <a:lnTo>
                    <a:pt x="293427" y="13648"/>
                  </a:lnTo>
                  <a:cubicBezTo>
                    <a:pt x="366215" y="5687"/>
                    <a:pt x="401472" y="2843"/>
                    <a:pt x="436729" y="0"/>
                  </a:cubicBezTo>
                </a:path>
              </a:pathLst>
            </a:custGeom>
            <a:noFill/>
            <a:ln w="38100" cap="rnd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82" name="任意多边形 32"/>
            <p:cNvSpPr>
              <a:spLocks noChangeArrowheads="1"/>
            </p:cNvSpPr>
            <p:nvPr/>
          </p:nvSpPr>
          <p:spPr bwMode="auto">
            <a:xfrm>
              <a:off x="914400" y="336080"/>
              <a:ext cx="293427" cy="75063"/>
            </a:xfrm>
            <a:custGeom>
              <a:avLst/>
              <a:gdLst>
                <a:gd name="T0" fmla="*/ 293427 w 293427"/>
                <a:gd name="T1" fmla="*/ 6824 h 75063"/>
                <a:gd name="T2" fmla="*/ 0 w 293427"/>
                <a:gd name="T3" fmla="*/ 0 h 75063"/>
                <a:gd name="T4" fmla="*/ 0 w 293427"/>
                <a:gd name="T5" fmla="*/ 0 h 75063"/>
                <a:gd name="T6" fmla="*/ 259308 w 293427"/>
                <a:gd name="T7" fmla="*/ 75063 h 750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427"/>
                <a:gd name="T13" fmla="*/ 0 h 75063"/>
                <a:gd name="T14" fmla="*/ 293427 w 293427"/>
                <a:gd name="T15" fmla="*/ 75063 h 750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427" h="75063">
                  <a:moveTo>
                    <a:pt x="293427" y="682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59308" y="75063"/>
                  </a:lnTo>
                </a:path>
              </a:pathLst>
            </a:custGeom>
            <a:noFill/>
            <a:ln w="38100" cap="rnd" cmpd="sng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29576" y="2131546"/>
            <a:ext cx="4693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u="sng" dirty="0">
                <a:solidFill>
                  <a:srgbClr val="FF0000"/>
                </a:solidFill>
                <a:latin typeface="宋体"/>
              </a:rPr>
              <a:t>但是 </a:t>
            </a:r>
            <a:r>
              <a:rPr lang="zh-CN" altLang="en-US" sz="2800" b="1" u="sng" dirty="0" smtClean="0">
                <a:solidFill>
                  <a:srgbClr val="FF0000"/>
                </a:solidFill>
                <a:latin typeface="宋体"/>
              </a:rPr>
              <a:t>我们还是开心的小集体</a:t>
            </a:r>
            <a:endParaRPr lang="zh-CN" altLang="en-US" sz="2800" b="1" u="sng" dirty="0">
              <a:solidFill>
                <a:srgbClr val="FF0000"/>
              </a:solidFill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974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98"/>
    </mc:Choice>
    <mc:Fallback xmlns="">
      <p:transition advTm="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-4.77336E-6 L 1.25208 -4.77336E-6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2767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8.02035E-6 L 1.25208 8.02035E-6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animClr clrSpc="rgb" dir="cw">
                                      <p:cBhvr>
                                        <p:cTn id="22" dur="15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DAB15"/>
                                      </p:to>
                                    </p:animClr>
                                    <p:set>
                                      <p:cBhvr>
                                        <p:cTn id="23" dur="15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5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39640">
                                      <p:cBhvr>
                                        <p:cTn id="2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39640">
                                      <p:cBhvr>
                                        <p:cTn id="2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5" grpId="0" bldLvl="0" autoUpdateAnimBg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3054350" y="1978025"/>
            <a:ext cx="6048375" cy="2387600"/>
            <a:chOff x="0" y="0"/>
            <a:chExt cx="4896544" cy="1620000"/>
          </a:xfrm>
        </p:grpSpPr>
        <p:grpSp>
          <p:nvGrpSpPr>
            <p:cNvPr id="12292" name="Group 3"/>
            <p:cNvGrpSpPr>
              <a:grpSpLocks/>
            </p:cNvGrpSpPr>
            <p:nvPr/>
          </p:nvGrpSpPr>
          <p:grpSpPr bwMode="auto">
            <a:xfrm>
              <a:off x="0" y="0"/>
              <a:ext cx="4896544" cy="1620000"/>
              <a:chOff x="0" y="0"/>
              <a:chExt cx="3744416" cy="1368152"/>
            </a:xfrm>
          </p:grpSpPr>
          <p:sp>
            <p:nvSpPr>
              <p:cNvPr id="12294" name="矩形 5"/>
              <p:cNvSpPr>
                <a:spLocks noChangeArrowheads="1"/>
              </p:cNvSpPr>
              <p:nvPr/>
            </p:nvSpPr>
            <p:spPr bwMode="auto">
              <a:xfrm>
                <a:off x="0" y="288032"/>
                <a:ext cx="3744416" cy="792088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295" name="等腰三角形 6"/>
              <p:cNvSpPr>
                <a:spLocks noChangeArrowheads="1"/>
              </p:cNvSpPr>
              <p:nvPr/>
            </p:nvSpPr>
            <p:spPr bwMode="auto">
              <a:xfrm>
                <a:off x="3456384" y="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296" name="等腰三角形 7"/>
              <p:cNvSpPr>
                <a:spLocks noChangeArrowheads="1"/>
              </p:cNvSpPr>
              <p:nvPr/>
            </p:nvSpPr>
            <p:spPr bwMode="auto">
              <a:xfrm rot="10800000">
                <a:off x="0" y="1080120"/>
                <a:ext cx="288032" cy="288032"/>
              </a:xfrm>
              <a:prstGeom prst="triangle">
                <a:avLst>
                  <a:gd name="adj" fmla="val 0"/>
                </a:avLst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170" tIns="46990" rIns="90170" bIns="46990"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293" name="Rectangle 1"/>
            <p:cNvSpPr>
              <a:spLocks noChangeArrowheads="1"/>
            </p:cNvSpPr>
            <p:nvPr/>
          </p:nvSpPr>
          <p:spPr bwMode="auto">
            <a:xfrm>
              <a:off x="288032" y="408025"/>
              <a:ext cx="4515855" cy="80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76176" anchor="ctr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7200" b="1">
                  <a:solidFill>
                    <a:srgbClr val="FFFFFF"/>
                  </a:solidFill>
                  <a:latin typeface="造字工房悦黑体验版纤细体" pitchFamily="50" charset="-122"/>
                  <a:ea typeface="微软雅黑" panose="020B0503020204020204" pitchFamily="34" charset="-122"/>
                  <a:sym typeface="造字工房悦黑体验版纤细体" pitchFamily="50" charset="-122"/>
                </a:rPr>
                <a:t>THANK YOU</a:t>
              </a:r>
              <a:endParaRPr lang="zh-CN" altLang="en-US" sz="7200" b="1">
                <a:solidFill>
                  <a:srgbClr val="99FF6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2291" name="Text Box 8"/>
          <p:cNvSpPr txBox="1">
            <a:spLocks noChangeArrowheads="1"/>
          </p:cNvSpPr>
          <p:nvPr/>
        </p:nvSpPr>
        <p:spPr bwMode="auto">
          <a:xfrm>
            <a:off x="3587750" y="3916363"/>
            <a:ext cx="5514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b="1" dirty="0" smtClean="0">
                <a:solidFill>
                  <a:srgbClr val="FF4646"/>
                </a:solidFill>
                <a:ea typeface="微软雅黑" panose="020B0503020204020204" pitchFamily="34" charset="-122"/>
              </a:rPr>
              <a:t>2015-11-12</a:t>
            </a:r>
            <a:endParaRPr lang="zh-CN" altLang="en-US" b="1" dirty="0">
              <a:solidFill>
                <a:srgbClr val="FF4646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260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11808" y="4945487"/>
            <a:ext cx="9925386" cy="1912513"/>
            <a:chOff x="1111808" y="4945487"/>
            <a:chExt cx="9925386" cy="1912513"/>
          </a:xfrm>
        </p:grpSpPr>
        <p:sp>
          <p:nvSpPr>
            <p:cNvPr id="3" name="等腰三角形 2"/>
            <p:cNvSpPr/>
            <p:nvPr/>
          </p:nvSpPr>
          <p:spPr bwMode="auto">
            <a:xfrm>
              <a:off x="1111808" y="4945487"/>
              <a:ext cx="9925386" cy="1912513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文本框 18"/>
            <p:cNvSpPr>
              <a:spLocks noChangeArrowheads="1"/>
            </p:cNvSpPr>
            <p:nvPr/>
          </p:nvSpPr>
          <p:spPr bwMode="auto">
            <a:xfrm>
              <a:off x="5711267" y="5048518"/>
              <a:ext cx="2160587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1</a:t>
              </a:r>
              <a:endParaRPr lang="zh-CN" altLang="en-US" sz="8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25758" y="0"/>
            <a:ext cx="1609859" cy="808771"/>
            <a:chOff x="-25758" y="0"/>
            <a:chExt cx="1609859" cy="808771"/>
          </a:xfrm>
        </p:grpSpPr>
        <p:sp>
          <p:nvSpPr>
            <p:cNvPr id="4" name="等腰三角形 3"/>
            <p:cNvSpPr/>
            <p:nvPr/>
          </p:nvSpPr>
          <p:spPr bwMode="auto">
            <a:xfrm rot="10800000">
              <a:off x="-25758" y="0"/>
              <a:ext cx="1609859" cy="695459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文本框 18"/>
            <p:cNvSpPr>
              <a:spLocks noChangeArrowheads="1"/>
            </p:cNvSpPr>
            <p:nvPr/>
          </p:nvSpPr>
          <p:spPr bwMode="auto">
            <a:xfrm>
              <a:off x="596209" y="100885"/>
              <a:ext cx="5156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1</a:t>
              </a:r>
              <a:endParaRPr lang="zh-CN" altLang="en-US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06085" y="2534032"/>
            <a:ext cx="4456090" cy="1101453"/>
            <a:chOff x="3606085" y="2534032"/>
            <a:chExt cx="4456090" cy="1101453"/>
          </a:xfrm>
        </p:grpSpPr>
        <p:sp>
          <p:nvSpPr>
            <p:cNvPr id="9218" name="文本框 3"/>
            <p:cNvSpPr>
              <a:spLocks noChangeArrowheads="1"/>
            </p:cNvSpPr>
            <p:nvPr/>
          </p:nvSpPr>
          <p:spPr bwMode="auto">
            <a:xfrm>
              <a:off x="3606085" y="2804488"/>
              <a:ext cx="445609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800" b="1" dirty="0" smtClean="0">
                  <a:solidFill>
                    <a:srgbClr val="FF4646"/>
                  </a:solidFill>
                  <a:latin typeface="造字工房悦黑体验版纤细体" pitchFamily="50" charset="-122"/>
                  <a:ea typeface="微软雅黑" panose="020B0503020204020204" pitchFamily="34" charset="-122"/>
                  <a:sym typeface="造字工房悦黑体验版纤细体" pitchFamily="50" charset="-122"/>
                </a:rPr>
                <a:t>目标与创意</a:t>
              </a:r>
              <a:endPara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 bwMode="auto">
            <a:xfrm>
              <a:off x="5593835" y="2534032"/>
              <a:ext cx="450761" cy="270456"/>
            </a:xfrm>
            <a:prstGeom prst="triangle">
              <a:avLst/>
            </a:prstGeom>
            <a:solidFill>
              <a:srgbClr val="99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8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3"/>
          <p:cNvSpPr>
            <a:spLocks noChangeArrowheads="1"/>
          </p:cNvSpPr>
          <p:nvPr/>
        </p:nvSpPr>
        <p:spPr bwMode="auto">
          <a:xfrm>
            <a:off x="-98284" y="296878"/>
            <a:ext cx="3443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背景</a:t>
            </a:r>
            <a:r>
              <a:rPr lang="zh-CN" altLang="en-US" sz="4800" b="1" dirty="0" smtClean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分析</a:t>
            </a:r>
            <a:endParaRPr lang="zh-CN" altLang="en-US" sz="4800" b="1" dirty="0">
              <a:solidFill>
                <a:srgbClr val="FF464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16" name="等腰三角形 15"/>
          <p:cNvSpPr/>
          <p:nvPr/>
        </p:nvSpPr>
        <p:spPr bwMode="auto">
          <a:xfrm>
            <a:off x="10668116" y="5933825"/>
            <a:ext cx="1884492" cy="730991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文本框 18"/>
          <p:cNvSpPr>
            <a:spLocks noChangeArrowheads="1"/>
          </p:cNvSpPr>
          <p:nvPr/>
        </p:nvSpPr>
        <p:spPr bwMode="auto">
          <a:xfrm>
            <a:off x="11401603" y="596077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1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76030" y="1543374"/>
            <a:ext cx="9524492" cy="4207370"/>
            <a:chOff x="520656" y="1581391"/>
            <a:chExt cx="9524492" cy="4207370"/>
          </a:xfrm>
        </p:grpSpPr>
        <p:grpSp>
          <p:nvGrpSpPr>
            <p:cNvPr id="6" name="组合 5"/>
            <p:cNvGrpSpPr/>
            <p:nvPr/>
          </p:nvGrpSpPr>
          <p:grpSpPr>
            <a:xfrm>
              <a:off x="520656" y="1581391"/>
              <a:ext cx="9524492" cy="4207370"/>
              <a:chOff x="520656" y="1581391"/>
              <a:chExt cx="9415560" cy="4159250"/>
            </a:xfrm>
          </p:grpSpPr>
          <p:grpSp>
            <p:nvGrpSpPr>
              <p:cNvPr id="17" name="组合 11"/>
              <p:cNvGrpSpPr>
                <a:grpSpLocks/>
              </p:cNvGrpSpPr>
              <p:nvPr/>
            </p:nvGrpSpPr>
            <p:grpSpPr bwMode="auto">
              <a:xfrm>
                <a:off x="520656" y="1581391"/>
                <a:ext cx="9415560" cy="4159250"/>
                <a:chOff x="0" y="0"/>
                <a:chExt cx="9416781" cy="4159202"/>
              </a:xfrm>
            </p:grpSpPr>
            <p:sp>
              <p:nvSpPr>
                <p:cNvPr id="19" name="矩形 7"/>
                <p:cNvSpPr>
                  <a:spLocks noChangeArrowheads="1"/>
                </p:cNvSpPr>
                <p:nvPr/>
              </p:nvSpPr>
              <p:spPr bwMode="auto">
                <a:xfrm flipH="1">
                  <a:off x="0" y="245604"/>
                  <a:ext cx="9416781" cy="3667994"/>
                </a:xfrm>
                <a:prstGeom prst="rect">
                  <a:avLst/>
                </a:prstGeom>
                <a:solidFill>
                  <a:srgbClr val="FF46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170" tIns="46990" rIns="90170" bIns="46990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 dirty="0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" name="等腰三角形 8"/>
                <p:cNvSpPr>
                  <a:spLocks noChangeArrowheads="1"/>
                </p:cNvSpPr>
                <p:nvPr/>
              </p:nvSpPr>
              <p:spPr bwMode="auto">
                <a:xfrm flipH="1">
                  <a:off x="0" y="0"/>
                  <a:ext cx="376653" cy="245604"/>
                </a:xfrm>
                <a:prstGeom prst="triangle">
                  <a:avLst>
                    <a:gd name="adj" fmla="val 0"/>
                  </a:avLst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21" name="等腰三角形 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9021577" y="3913598"/>
                  <a:ext cx="376653" cy="245604"/>
                </a:xfrm>
                <a:prstGeom prst="triangle">
                  <a:avLst>
                    <a:gd name="adj" fmla="val 0"/>
                  </a:avLst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sym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3" name="矩形 2"/>
              <p:cNvSpPr/>
              <p:nvPr/>
            </p:nvSpPr>
            <p:spPr>
              <a:xfrm>
                <a:off x="863893" y="2450843"/>
                <a:ext cx="41574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　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287371" y="2460901"/>
              <a:ext cx="7991061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　</a:t>
              </a:r>
              <a:r>
                <a:rPr lang="en-US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</a:t>
              </a:r>
              <a:r>
                <a:rPr lang="zh-CN" altLang="en-US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进入</a:t>
              </a:r>
              <a:r>
                <a:rPr lang="en-US" altLang="zh-CN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21</a:t>
              </a:r>
              <a:r>
                <a:rPr lang="zh-CN" altLang="en-US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世纪，云计算作为一个新的技术趋势已经得到了快速的发展。云计算已经彻底改变了一个前所未有的工作方式，也改变了传统软件工程企业。由于云计算具有超大规模、虚拟化、高可靠性、通用性和高可扩展性使其应用的范围和领域不断扩大；而其潜在的危险性又使人又爱又恨，但是云计算已成为一种不可逆的趋势。云计算环境下，软件产品的最终表现形式也更为丰富多样。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033584" y="68936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——</a:t>
            </a:r>
            <a:r>
              <a:rPr lang="zh-CN" altLang="en-US" dirty="0" smtClean="0"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云计算</a:t>
            </a:r>
            <a:endParaRPr lang="zh-CN" altLang="en-US" dirty="0"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41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3"/>
          <p:cNvSpPr>
            <a:spLocks noChangeArrowheads="1"/>
          </p:cNvSpPr>
          <p:nvPr/>
        </p:nvSpPr>
        <p:spPr bwMode="auto">
          <a:xfrm>
            <a:off x="-264509" y="293105"/>
            <a:ext cx="53645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目标</a:t>
            </a:r>
            <a:r>
              <a:rPr lang="zh-CN" altLang="en-US" sz="4800" b="1" dirty="0" smtClean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与创意</a:t>
            </a:r>
            <a:endParaRPr lang="zh-CN" altLang="en-US" sz="4800" b="1" dirty="0">
              <a:solidFill>
                <a:srgbClr val="FF464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16" name="等腰三角形 15"/>
          <p:cNvSpPr/>
          <p:nvPr/>
        </p:nvSpPr>
        <p:spPr bwMode="auto">
          <a:xfrm>
            <a:off x="10668116" y="5933825"/>
            <a:ext cx="1884492" cy="730991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文本框 18"/>
          <p:cNvSpPr>
            <a:spLocks noChangeArrowheads="1"/>
          </p:cNvSpPr>
          <p:nvPr/>
        </p:nvSpPr>
        <p:spPr bwMode="auto">
          <a:xfrm>
            <a:off x="11401603" y="596077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1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0656" y="1581391"/>
            <a:ext cx="4895850" cy="4159250"/>
            <a:chOff x="520656" y="1581391"/>
            <a:chExt cx="4895850" cy="4159250"/>
          </a:xfrm>
        </p:grpSpPr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520656" y="1581391"/>
              <a:ext cx="4895850" cy="4159250"/>
              <a:chOff x="0" y="0"/>
              <a:chExt cx="4896485" cy="4159202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 flipH="1">
                <a:off x="0" y="245604"/>
                <a:ext cx="4896485" cy="3667994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" name="等腰三角形 8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1" name="等腰三角形 9"/>
              <p:cNvSpPr>
                <a:spLocks noChangeArrowheads="1"/>
              </p:cNvSpPr>
              <p:nvPr/>
            </p:nvSpPr>
            <p:spPr bwMode="auto">
              <a:xfrm rot="10800000" flipH="1">
                <a:off x="4501279" y="3913598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1137467" y="2845408"/>
              <a:ext cx="3456166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以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OpenStack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作为基石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并采用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Intel® </a:t>
              </a:r>
              <a:r>
                <a:rPr lang="en-US" altLang="zh-CN" sz="20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RealSenseTM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技术以改善用户体验。</a:t>
              </a:r>
              <a:endParaRPr lang="en-US" altLang="zh-CN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spcBef>
                  <a:spcPct val="0"/>
                </a:spcBef>
              </a:pP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 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轻量级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web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应用，用创意改变生活。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92440" y="1965388"/>
              <a:ext cx="1146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04166" y="1581391"/>
            <a:ext cx="4897437" cy="4159250"/>
            <a:chOff x="6504166" y="1581391"/>
            <a:chExt cx="4897437" cy="4159250"/>
          </a:xfrm>
        </p:grpSpPr>
        <p:grpSp>
          <p:nvGrpSpPr>
            <p:cNvPr id="22" name="组合 15"/>
            <p:cNvGrpSpPr>
              <a:grpSpLocks/>
            </p:cNvGrpSpPr>
            <p:nvPr/>
          </p:nvGrpSpPr>
          <p:grpSpPr bwMode="auto">
            <a:xfrm>
              <a:off x="6504166" y="1581391"/>
              <a:ext cx="4897437" cy="4159250"/>
              <a:chOff x="0" y="0"/>
              <a:chExt cx="4896485" cy="4159202"/>
            </a:xfrm>
          </p:grpSpPr>
          <p:sp>
            <p:nvSpPr>
              <p:cNvPr id="23" name="矩形 7"/>
              <p:cNvSpPr>
                <a:spLocks noChangeArrowheads="1"/>
              </p:cNvSpPr>
              <p:nvPr/>
            </p:nvSpPr>
            <p:spPr bwMode="auto">
              <a:xfrm flipH="1">
                <a:off x="0" y="245605"/>
                <a:ext cx="4896485" cy="3667993"/>
              </a:xfrm>
              <a:prstGeom prst="rect">
                <a:avLst/>
              </a:prstGeom>
              <a:solidFill>
                <a:srgbClr val="FF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等腰三角形 8"/>
              <p:cNvSpPr>
                <a:spLocks noChangeArrowheads="1"/>
              </p:cNvSpPr>
              <p:nvPr/>
            </p:nvSpPr>
            <p:spPr bwMode="auto">
              <a:xfrm flipH="1">
                <a:off x="0" y="0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5" name="等腰三角形 9"/>
              <p:cNvSpPr>
                <a:spLocks noChangeArrowheads="1"/>
              </p:cNvSpPr>
              <p:nvPr/>
            </p:nvSpPr>
            <p:spPr bwMode="auto">
              <a:xfrm rot="10800000" flipH="1">
                <a:off x="4501279" y="3913598"/>
                <a:ext cx="376653" cy="245604"/>
              </a:xfrm>
              <a:prstGeom prst="triangle">
                <a:avLst>
                  <a:gd name="adj" fmla="val 0"/>
                </a:avLst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7233633" y="2990231"/>
              <a:ext cx="366189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 利用</a:t>
              </a:r>
              <a:r>
                <a:rPr lang="en-US" altLang="zh-CN" sz="2000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RealSenseTM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技术，实现虚拟的乐器弹奏。无需专业学习，不论年龄，</a:t>
              </a: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都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能进行乐器的弹奏和乐曲的创作。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491470" y="1965388"/>
              <a:ext cx="1146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270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04593" y="296485"/>
            <a:ext cx="4387407" cy="6568221"/>
            <a:chOff x="7804593" y="296485"/>
            <a:chExt cx="4387407" cy="6568221"/>
          </a:xfrm>
        </p:grpSpPr>
        <p:sp>
          <p:nvSpPr>
            <p:cNvPr id="3" name="等腰三角形 2"/>
            <p:cNvSpPr/>
            <p:nvPr/>
          </p:nvSpPr>
          <p:spPr bwMode="auto">
            <a:xfrm rot="16200000">
              <a:off x="6714186" y="1386892"/>
              <a:ext cx="6568221" cy="4387407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文本框 18"/>
            <p:cNvSpPr>
              <a:spLocks noChangeArrowheads="1"/>
            </p:cNvSpPr>
            <p:nvPr/>
          </p:nvSpPr>
          <p:spPr bwMode="auto">
            <a:xfrm>
              <a:off x="8918002" y="2790085"/>
              <a:ext cx="2160587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0" b="1" dirty="0" smtClean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2</a:t>
              </a:r>
              <a:endParaRPr lang="zh-CN" altLang="en-US" sz="8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25758" y="0"/>
            <a:ext cx="1609859" cy="720765"/>
            <a:chOff x="-25758" y="0"/>
            <a:chExt cx="1609859" cy="720765"/>
          </a:xfrm>
        </p:grpSpPr>
        <p:sp>
          <p:nvSpPr>
            <p:cNvPr id="4" name="等腰三角形 3"/>
            <p:cNvSpPr/>
            <p:nvPr/>
          </p:nvSpPr>
          <p:spPr bwMode="auto">
            <a:xfrm rot="10800000">
              <a:off x="-25758" y="0"/>
              <a:ext cx="1609859" cy="695459"/>
            </a:xfrm>
            <a:prstGeom prst="triangle">
              <a:avLst/>
            </a:prstGeom>
            <a:solidFill>
              <a:srgbClr val="FF464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文本框 18"/>
            <p:cNvSpPr>
              <a:spLocks noChangeArrowheads="1"/>
            </p:cNvSpPr>
            <p:nvPr/>
          </p:nvSpPr>
          <p:spPr bwMode="auto">
            <a:xfrm>
              <a:off x="521371" y="12879"/>
              <a:ext cx="51560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0" b="1" dirty="0">
                  <a:solidFill>
                    <a:srgbClr val="FFFFFF"/>
                  </a:solidFill>
                  <a:latin typeface="萌萌哒情根深种-中文" panose="020B0604000101010104" pitchFamily="34" charset="-128"/>
                  <a:ea typeface="萌萌哒情根深种-中文" panose="020B0604000101010104" pitchFamily="34" charset="-128"/>
                  <a:cs typeface="萌萌哒情根深种-中文" panose="020B0604000101010104" pitchFamily="34" charset="-128"/>
                  <a:sym typeface="造字工房悦黑体验版纤细体" pitchFamily="50" charset="-122"/>
                </a:rPr>
                <a:t>2</a:t>
              </a:r>
              <a:endParaRPr lang="zh-CN" altLang="en-US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91571" y="2907519"/>
            <a:ext cx="4105275" cy="830997"/>
            <a:chOff x="2491571" y="2907519"/>
            <a:chExt cx="4105275" cy="830997"/>
          </a:xfrm>
        </p:grpSpPr>
        <p:sp>
          <p:nvSpPr>
            <p:cNvPr id="9218" name="文本框 3"/>
            <p:cNvSpPr>
              <a:spLocks noChangeArrowheads="1"/>
            </p:cNvSpPr>
            <p:nvPr/>
          </p:nvSpPr>
          <p:spPr bwMode="auto">
            <a:xfrm>
              <a:off x="2491571" y="2907519"/>
              <a:ext cx="410527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4800" b="1" dirty="0" smtClean="0">
                  <a:solidFill>
                    <a:srgbClr val="FF4646"/>
                  </a:solidFill>
                  <a:latin typeface="造字工房悦黑体验版纤细体" pitchFamily="50" charset="-122"/>
                  <a:ea typeface="微软雅黑" panose="020B0503020204020204" pitchFamily="34" charset="-122"/>
                  <a:sym typeface="造字工房悦黑体验版纤细体" pitchFamily="50" charset="-122"/>
                </a:rPr>
                <a:t>功能设计</a:t>
              </a:r>
              <a:endParaRPr lang="zh-CN" altLang="en-US" sz="4800" b="1" dirty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 bwMode="auto">
            <a:xfrm rot="16200000">
              <a:off x="2734725" y="3187788"/>
              <a:ext cx="450761" cy="270456"/>
            </a:xfrm>
            <a:prstGeom prst="triangle">
              <a:avLst/>
            </a:prstGeom>
            <a:solidFill>
              <a:srgbClr val="99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-64395" y="6516711"/>
            <a:ext cx="12415234" cy="341290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73731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>
            <a:spLocks noChangeArrowheads="1"/>
          </p:cNvSpPr>
          <p:nvPr/>
        </p:nvSpPr>
        <p:spPr bwMode="auto">
          <a:xfrm>
            <a:off x="-1" y="352442"/>
            <a:ext cx="55095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 smtClean="0">
                <a:solidFill>
                  <a:srgbClr val="FF4646"/>
                </a:solidFill>
                <a:latin typeface="造字工房悦黑体验版纤细体" pitchFamily="50" charset="-122"/>
                <a:ea typeface="微软雅黑" panose="020B0503020204020204" pitchFamily="34" charset="-122"/>
                <a:sym typeface="造字工房悦黑体验版纤细体" pitchFamily="50" charset="-122"/>
              </a:rPr>
              <a:t>对想法初步的功能实现</a:t>
            </a:r>
            <a:endParaRPr lang="zh-CN" altLang="en-US" sz="4000" b="1" dirty="0">
              <a:solidFill>
                <a:srgbClr val="FF4646"/>
              </a:solidFill>
              <a:latin typeface="造字工房悦黑体验版纤细体" pitchFamily="50" charset="-122"/>
              <a:ea typeface="微软雅黑" panose="020B0503020204020204" pitchFamily="34" charset="-122"/>
              <a:sym typeface="造字工房悦黑体验版纤细体" pitchFamily="50" charset="-122"/>
            </a:endParaRPr>
          </a:p>
        </p:txBody>
      </p:sp>
      <p:sp>
        <p:nvSpPr>
          <p:cNvPr id="19" name="等腰三角形 18"/>
          <p:cNvSpPr/>
          <p:nvPr/>
        </p:nvSpPr>
        <p:spPr bwMode="auto">
          <a:xfrm rot="16200000">
            <a:off x="10969671" y="5629174"/>
            <a:ext cx="1405764" cy="1038897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" name="文本框 18"/>
          <p:cNvSpPr>
            <a:spLocks noChangeArrowheads="1"/>
          </p:cNvSpPr>
          <p:nvPr/>
        </p:nvSpPr>
        <p:spPr bwMode="auto">
          <a:xfrm>
            <a:off x="11401603" y="583198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912782" y="2329185"/>
            <a:ext cx="3382056" cy="584775"/>
            <a:chOff x="2456121" y="1857066"/>
            <a:chExt cx="3382056" cy="584775"/>
          </a:xfrm>
        </p:grpSpPr>
        <p:sp>
          <p:nvSpPr>
            <p:cNvPr id="35" name="椭圆 34"/>
            <p:cNvSpPr/>
            <p:nvPr/>
          </p:nvSpPr>
          <p:spPr>
            <a:xfrm rot="21382145">
              <a:off x="2456121" y="1985343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191299" y="1857066"/>
              <a:ext cx="2646878" cy="58477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zh-CN" altLang="zh-CN" sz="3200" dirty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选取演奏</a:t>
              </a:r>
              <a:r>
                <a:rPr lang="zh-CN" altLang="zh-CN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乐器</a:t>
              </a:r>
              <a:endParaRPr lang="zh-CN" altLang="en-US" sz="32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902718" y="3262994"/>
            <a:ext cx="2571383" cy="584775"/>
            <a:chOff x="3027191" y="2730639"/>
            <a:chExt cx="2571383" cy="584775"/>
          </a:xfrm>
        </p:grpSpPr>
        <p:sp>
          <p:nvSpPr>
            <p:cNvPr id="48" name="椭圆 47"/>
            <p:cNvSpPr/>
            <p:nvPr/>
          </p:nvSpPr>
          <p:spPr>
            <a:xfrm rot="21382145">
              <a:off x="3027191" y="2890659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772433" y="2730639"/>
              <a:ext cx="1826141" cy="58477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zh-CN" altLang="en-US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选择房间</a:t>
              </a:r>
              <a:endParaRPr lang="zh-CN" altLang="en-US" sz="32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12782" y="4393534"/>
            <a:ext cx="3382056" cy="584775"/>
            <a:chOff x="3703520" y="3684687"/>
            <a:chExt cx="3382056" cy="584775"/>
          </a:xfrm>
        </p:grpSpPr>
        <p:sp>
          <p:nvSpPr>
            <p:cNvPr id="51" name="椭圆 50"/>
            <p:cNvSpPr/>
            <p:nvPr/>
          </p:nvSpPr>
          <p:spPr>
            <a:xfrm rot="21382145">
              <a:off x="3703520" y="3812965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438698" y="3684687"/>
              <a:ext cx="2646878" cy="58477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zh-CN" altLang="zh-CN" sz="3200" dirty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单独乐器演奏</a:t>
              </a:r>
              <a:endParaRPr lang="zh-CN" altLang="en-US" sz="32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66717" y="2908579"/>
            <a:ext cx="2465982" cy="584775"/>
            <a:chOff x="4362056" y="4567456"/>
            <a:chExt cx="2465982" cy="584775"/>
          </a:xfrm>
        </p:grpSpPr>
        <p:sp>
          <p:nvSpPr>
            <p:cNvPr id="54" name="椭圆 53"/>
            <p:cNvSpPr/>
            <p:nvPr/>
          </p:nvSpPr>
          <p:spPr>
            <a:xfrm rot="21382145">
              <a:off x="4362056" y="4701292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001897" y="4567456"/>
              <a:ext cx="1826141" cy="58477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zh-CN" altLang="en-US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zh-CN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演奏</a:t>
              </a:r>
              <a:endParaRPr lang="zh-CN" altLang="en-US" sz="32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856653" y="3770455"/>
            <a:ext cx="3715784" cy="584775"/>
            <a:chOff x="5016894" y="5478327"/>
            <a:chExt cx="3715784" cy="584775"/>
          </a:xfrm>
        </p:grpSpPr>
        <p:sp>
          <p:nvSpPr>
            <p:cNvPr id="57" name="椭圆 56"/>
            <p:cNvSpPr/>
            <p:nvPr/>
          </p:nvSpPr>
          <p:spPr>
            <a:xfrm rot="21382145">
              <a:off x="5016894" y="5606606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675431" y="5478327"/>
              <a:ext cx="3057247" cy="58477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zh-CN" altLang="zh-CN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  <a:r>
                <a:rPr lang="zh-CN" altLang="en-US" sz="32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自己的创作</a:t>
              </a:r>
              <a:endParaRPr lang="zh-CN" altLang="en-US" sz="32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1640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6200000">
            <a:off x="11039341" y="5705341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644870" y="56991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37235" y="2941705"/>
            <a:ext cx="2170191" cy="539511"/>
            <a:chOff x="3027191" y="2876697"/>
            <a:chExt cx="1376429" cy="342181"/>
          </a:xfrm>
        </p:grpSpPr>
        <p:sp>
          <p:nvSpPr>
            <p:cNvPr id="26" name="椭圆 25"/>
            <p:cNvSpPr/>
            <p:nvPr/>
          </p:nvSpPr>
          <p:spPr>
            <a:xfrm rot="21382145">
              <a:off x="3027191" y="2890659"/>
              <a:ext cx="328219" cy="328219"/>
            </a:xfrm>
            <a:prstGeom prst="ellipse">
              <a:avLst/>
            </a:prstGeom>
            <a:solidFill>
              <a:srgbClr val="FF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75539" y="2876697"/>
              <a:ext cx="1028081" cy="331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46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应用流程</a:t>
              </a:r>
              <a:endParaRPr lang="zh-CN" altLang="en-US" sz="2800" dirty="0">
                <a:solidFill>
                  <a:srgbClr val="FF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2124" y="715463"/>
            <a:ext cx="2467651" cy="645595"/>
            <a:chOff x="1912772" y="2131742"/>
            <a:chExt cx="2467651" cy="645595"/>
          </a:xfrm>
        </p:grpSpPr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首页选择模式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912772" y="2131742"/>
              <a:ext cx="658834" cy="645595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26" y="1571896"/>
            <a:ext cx="8864462" cy="41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14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等腰三角形 18"/>
          <p:cNvSpPr/>
          <p:nvPr/>
        </p:nvSpPr>
        <p:spPr bwMode="auto">
          <a:xfrm rot="16200000">
            <a:off x="11039341" y="5705341"/>
            <a:ext cx="1609859" cy="695459"/>
          </a:xfrm>
          <a:prstGeom prst="triangle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文本框 18"/>
          <p:cNvSpPr>
            <a:spLocks noChangeArrowheads="1"/>
          </p:cNvSpPr>
          <p:nvPr/>
        </p:nvSpPr>
        <p:spPr bwMode="auto">
          <a:xfrm>
            <a:off x="11644870" y="5699127"/>
            <a:ext cx="51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srgbClr val="FFFFFF"/>
                </a:solidFill>
                <a:latin typeface="萌萌哒情根深种-中文" panose="020B0604000101010104" pitchFamily="34" charset="-128"/>
                <a:ea typeface="萌萌哒情根深种-中文" panose="020B0604000101010104" pitchFamily="34" charset="-128"/>
                <a:cs typeface="萌萌哒情根深种-中文" panose="020B0604000101010104" pitchFamily="34" charset="-128"/>
                <a:sym typeface="造字工房悦黑体验版纤细体" pitchFamily="50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萌萌哒情根深种-中文" panose="020B0604000101010104" pitchFamily="34" charset="-128"/>
              <a:ea typeface="萌萌哒情根深种-中文" panose="020B0604000101010104" pitchFamily="34" charset="-128"/>
              <a:cs typeface="萌萌哒情根深种-中文" panose="020B0604000101010104" pitchFamily="34" charset="-128"/>
              <a:sym typeface="造字工房悦黑体验版纤细体" pitchFamily="50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-64395" y="6658377"/>
            <a:ext cx="12415234" cy="199623"/>
          </a:xfrm>
          <a:prstGeom prst="rect">
            <a:avLst/>
          </a:prstGeom>
          <a:solidFill>
            <a:srgbClr val="FF4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97730" y="689705"/>
            <a:ext cx="1954690" cy="645595"/>
            <a:chOff x="1912772" y="2131742"/>
            <a:chExt cx="1954690" cy="645595"/>
          </a:xfrm>
        </p:grpSpPr>
        <p:sp>
          <p:nvSpPr>
            <p:cNvPr id="30" name="文本框 29"/>
            <p:cNvSpPr txBox="1"/>
            <p:nvPr/>
          </p:nvSpPr>
          <p:spPr>
            <a:xfrm>
              <a:off x="2656874" y="232421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5AFC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选择乐器</a:t>
              </a:r>
              <a:endParaRPr lang="zh-CN" altLang="en-US" sz="2000" dirty="0">
                <a:solidFill>
                  <a:srgbClr val="05AFC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1912772" y="2131742"/>
              <a:ext cx="658834" cy="645595"/>
            </a:xfrm>
            <a:prstGeom prst="flowChartConnector">
              <a:avLst/>
            </a:prstGeom>
            <a:solidFill>
              <a:srgbClr val="05AFC8"/>
            </a:solidFill>
            <a:ln w="571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32" y="1595613"/>
            <a:ext cx="9403704" cy="43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93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anchor="ctr"/>
      <a:lstStyle>
        <a:defPPr algn="ctr">
          <a:defRPr sz="2800" b="1">
            <a:solidFill>
              <a:srgbClr val="7F7F7F"/>
            </a:solidFill>
            <a:latin typeface="造字工房悦黑体验版纤细体" pitchFamily="50" charset="-122"/>
            <a:ea typeface="造字工房悦黑体验版纤细体" pitchFamily="50" charset="-122"/>
            <a:sym typeface="造字工房悦黑体验版纤细体" pitchFamily="50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561</Words>
  <Application>Microsoft Office PowerPoint</Application>
  <PresentationFormat>宽屏</PresentationFormat>
  <Paragraphs>125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Adobe 繁黑體 Std B</vt:lpstr>
      <vt:lpstr>Lao UI</vt:lpstr>
      <vt:lpstr>黑体</vt:lpstr>
      <vt:lpstr>萌萌哒情根深种-中文</vt:lpstr>
      <vt:lpstr>宋体</vt:lpstr>
      <vt:lpstr>微软雅黑</vt:lpstr>
      <vt:lpstr>造字工房悦黑体验版纤细体</vt:lpstr>
      <vt:lpstr>Arial</vt:lpstr>
      <vt:lpstr>Calibri</vt:lpstr>
      <vt:lpstr>Calibri Light</vt:lpstr>
      <vt:lpstr>Franklin Gothic Medium</vt:lpstr>
      <vt:lpstr>Wingdings</vt:lpstr>
      <vt:lpstr>1_Office 主题</vt:lpstr>
      <vt:lpstr>1_默认设计模板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Jingru Yang</cp:lastModifiedBy>
  <cp:revision>36</cp:revision>
  <dcterms:created xsi:type="dcterms:W3CDTF">2015-11-11T08:54:37Z</dcterms:created>
  <dcterms:modified xsi:type="dcterms:W3CDTF">2016-08-12T06:41:32Z</dcterms:modified>
</cp:coreProperties>
</file>